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bookmarkIdSeed="2">
  <p:sldMasterIdLst>
    <p:sldMasterId id="2147483648" r:id="rId1"/>
  </p:sldMasterIdLst>
  <p:notesMasterIdLst>
    <p:notesMasterId r:id="rId9"/>
  </p:notesMasterIdLst>
  <p:sldIdLst>
    <p:sldId id="262" r:id="rId2"/>
    <p:sldId id="261" r:id="rId3"/>
    <p:sldId id="259" r:id="rId4"/>
    <p:sldId id="258" r:id="rId5"/>
    <p:sldId id="260" r:id="rId6"/>
    <p:sldId id="263" r:id="rId7"/>
    <p:sldId id="264" r:id="rId8"/>
  </p:sldIdLst>
  <p:sldSz cx="51206400" cy="38404800"/>
  <p:notesSz cx="6858000" cy="9144000"/>
  <p:defaultTextStyle>
    <a:defPPr>
      <a:defRPr lang="en-US"/>
    </a:defPPr>
    <a:lvl1pPr marL="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1pPr>
    <a:lvl2pPr marL="256032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2pPr>
    <a:lvl3pPr marL="512064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3pPr>
    <a:lvl4pPr marL="768096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4pPr>
    <a:lvl5pPr marL="1024128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5pPr>
    <a:lvl6pPr marL="1280160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6pPr>
    <a:lvl7pPr marL="1536192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7pPr>
    <a:lvl8pPr marL="1792224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8pPr>
    <a:lvl9pPr marL="20482560" algn="l" defTabSz="5120640" rtl="0" eaLnBrk="1" latinLnBrk="0" hangingPunct="1">
      <a:defRPr sz="101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2096">
          <p15:clr>
            <a:srgbClr val="A4A3A4"/>
          </p15:clr>
        </p15:guide>
        <p15:guide id="2" pos="1612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A67FE"/>
    <a:srgbClr val="D9D9D9"/>
    <a:srgbClr val="D1CFC9"/>
    <a:srgbClr val="A39F92"/>
    <a:srgbClr val="3D506F"/>
    <a:srgbClr val="E9E9EA"/>
    <a:srgbClr val="0DFF13"/>
    <a:srgbClr val="9F3793"/>
    <a:srgbClr val="CAA150"/>
    <a:srgbClr val="1D1F1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06799F8-075E-4A3A-A7F6-7FBC6576F1A4}" styleName="Themed Style 2 - Accent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38B1855-1B75-4FBE-930C-398BA8C253C6}" styleName="Themed Style 2 - Ac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932" autoAdjust="0"/>
    <p:restoredTop sz="94660"/>
  </p:normalViewPr>
  <p:slideViewPr>
    <p:cSldViewPr>
      <p:cViewPr varScale="1">
        <p:scale>
          <a:sx n="18" d="100"/>
          <a:sy n="18" d="100"/>
        </p:scale>
        <p:origin x="1488" y="162"/>
      </p:cViewPr>
      <p:guideLst>
        <p:guide orient="horz" pos="12096"/>
        <p:guide pos="1612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034BFD-5641-40F9-B7AB-3FC3E9B92A20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D92B0D2-9B4A-466A-B53F-1C58A4E6B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34027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40480" y="11930383"/>
            <a:ext cx="43525440" cy="823214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680960" y="21762720"/>
            <a:ext cx="35844480" cy="981456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603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206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680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27941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65531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07901540" y="8614416"/>
            <a:ext cx="64514733" cy="183498487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339576" y="8614416"/>
            <a:ext cx="192708527" cy="18349848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603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0054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44953" y="24678643"/>
            <a:ext cx="43525440" cy="7627620"/>
          </a:xfrm>
        </p:spPr>
        <p:txBody>
          <a:bodyPr anchor="t"/>
          <a:lstStyle>
            <a:lvl1pPr algn="l">
              <a:defRPr sz="224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044953" y="16277596"/>
            <a:ext cx="43525440" cy="8401047"/>
          </a:xfrm>
        </p:spPr>
        <p:txBody>
          <a:bodyPr anchor="b"/>
          <a:lstStyle>
            <a:lvl1pPr marL="0" indent="0">
              <a:buNone/>
              <a:defRPr sz="11200">
                <a:solidFill>
                  <a:schemeClr val="tx1">
                    <a:tint val="75000"/>
                  </a:schemeClr>
                </a:solidFill>
              </a:defRPr>
            </a:lvl1pPr>
            <a:lvl2pPr marL="2560320" indent="0">
              <a:buNone/>
              <a:defRPr sz="10100">
                <a:solidFill>
                  <a:schemeClr val="tx1">
                    <a:tint val="75000"/>
                  </a:schemeClr>
                </a:solidFill>
              </a:defRPr>
            </a:lvl2pPr>
            <a:lvl3pPr marL="512064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3pPr>
            <a:lvl4pPr marL="768096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4pPr>
            <a:lvl5pPr marL="1024128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5pPr>
            <a:lvl6pPr marL="1280160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6pPr>
            <a:lvl7pPr marL="1536192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7pPr>
            <a:lvl8pPr marL="1792224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8pPr>
            <a:lvl9pPr marL="20482560" indent="0">
              <a:buNone/>
              <a:defRPr sz="78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22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39573" y="50184056"/>
            <a:ext cx="128611627" cy="141928847"/>
          </a:xfrm>
        </p:spPr>
        <p:txBody>
          <a:bodyPr/>
          <a:lstStyle>
            <a:lvl1pPr>
              <a:defRPr sz="15700"/>
            </a:lvl1pPr>
            <a:lvl2pPr>
              <a:defRPr sz="13400"/>
            </a:lvl2pPr>
            <a:lvl3pPr>
              <a:defRPr sz="11200"/>
            </a:lvl3pPr>
            <a:lvl4pPr>
              <a:defRPr sz="10100"/>
            </a:lvl4pPr>
            <a:lvl5pPr>
              <a:defRPr sz="10100"/>
            </a:lvl5pPr>
            <a:lvl6pPr>
              <a:defRPr sz="10100"/>
            </a:lvl6pPr>
            <a:lvl7pPr>
              <a:defRPr sz="10100"/>
            </a:lvl7pPr>
            <a:lvl8pPr>
              <a:defRPr sz="10100"/>
            </a:lvl8pPr>
            <a:lvl9pPr>
              <a:defRPr sz="10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3804643" y="50184056"/>
            <a:ext cx="128611633" cy="141928847"/>
          </a:xfrm>
        </p:spPr>
        <p:txBody>
          <a:bodyPr/>
          <a:lstStyle>
            <a:lvl1pPr>
              <a:defRPr sz="15700"/>
            </a:lvl1pPr>
            <a:lvl2pPr>
              <a:defRPr sz="13400"/>
            </a:lvl2pPr>
            <a:lvl3pPr>
              <a:defRPr sz="11200"/>
            </a:lvl3pPr>
            <a:lvl4pPr>
              <a:defRPr sz="10100"/>
            </a:lvl4pPr>
            <a:lvl5pPr>
              <a:defRPr sz="10100"/>
            </a:lvl5pPr>
            <a:lvl6pPr>
              <a:defRPr sz="10100"/>
            </a:lvl6pPr>
            <a:lvl7pPr>
              <a:defRPr sz="10100"/>
            </a:lvl7pPr>
            <a:lvl8pPr>
              <a:defRPr sz="10100"/>
            </a:lvl8pPr>
            <a:lvl9pPr>
              <a:defRPr sz="101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2358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0" y="1537973"/>
            <a:ext cx="46085760" cy="64008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0" y="8596633"/>
            <a:ext cx="22625053" cy="3582667"/>
          </a:xfrm>
        </p:spPr>
        <p:txBody>
          <a:bodyPr anchor="b"/>
          <a:lstStyle>
            <a:lvl1pPr marL="0" indent="0">
              <a:buNone/>
              <a:defRPr sz="1340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100" b="1"/>
            </a:lvl3pPr>
            <a:lvl4pPr marL="7680960" indent="0">
              <a:buNone/>
              <a:defRPr sz="9000" b="1"/>
            </a:lvl4pPr>
            <a:lvl5pPr marL="10241280" indent="0">
              <a:buNone/>
              <a:defRPr sz="9000" b="1"/>
            </a:lvl5pPr>
            <a:lvl6pPr marL="12801600" indent="0">
              <a:buNone/>
              <a:defRPr sz="9000" b="1"/>
            </a:lvl6pPr>
            <a:lvl7pPr marL="15361920" indent="0">
              <a:buNone/>
              <a:defRPr sz="9000" b="1"/>
            </a:lvl7pPr>
            <a:lvl8pPr marL="17922240" indent="0">
              <a:buNone/>
              <a:defRPr sz="9000" b="1"/>
            </a:lvl8pPr>
            <a:lvl9pPr marL="20482560" indent="0">
              <a:buNone/>
              <a:defRPr sz="9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60320" y="12179300"/>
            <a:ext cx="22625053" cy="22127213"/>
          </a:xfrm>
        </p:spPr>
        <p:txBody>
          <a:bodyPr/>
          <a:lstStyle>
            <a:lvl1pPr>
              <a:defRPr sz="13400"/>
            </a:lvl1pPr>
            <a:lvl2pPr>
              <a:defRPr sz="11200"/>
            </a:lvl2pPr>
            <a:lvl3pPr>
              <a:defRPr sz="101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6012143" y="8596633"/>
            <a:ext cx="22633940" cy="3582667"/>
          </a:xfrm>
        </p:spPr>
        <p:txBody>
          <a:bodyPr anchor="b"/>
          <a:lstStyle>
            <a:lvl1pPr marL="0" indent="0">
              <a:buNone/>
              <a:defRPr sz="13400" b="1"/>
            </a:lvl1pPr>
            <a:lvl2pPr marL="2560320" indent="0">
              <a:buNone/>
              <a:defRPr sz="11200" b="1"/>
            </a:lvl2pPr>
            <a:lvl3pPr marL="5120640" indent="0">
              <a:buNone/>
              <a:defRPr sz="10100" b="1"/>
            </a:lvl3pPr>
            <a:lvl4pPr marL="7680960" indent="0">
              <a:buNone/>
              <a:defRPr sz="9000" b="1"/>
            </a:lvl4pPr>
            <a:lvl5pPr marL="10241280" indent="0">
              <a:buNone/>
              <a:defRPr sz="9000" b="1"/>
            </a:lvl5pPr>
            <a:lvl6pPr marL="12801600" indent="0">
              <a:buNone/>
              <a:defRPr sz="9000" b="1"/>
            </a:lvl6pPr>
            <a:lvl7pPr marL="15361920" indent="0">
              <a:buNone/>
              <a:defRPr sz="9000" b="1"/>
            </a:lvl7pPr>
            <a:lvl8pPr marL="17922240" indent="0">
              <a:buNone/>
              <a:defRPr sz="9000" b="1"/>
            </a:lvl8pPr>
            <a:lvl9pPr marL="20482560" indent="0">
              <a:buNone/>
              <a:defRPr sz="90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6012143" y="12179300"/>
            <a:ext cx="22633940" cy="22127213"/>
          </a:xfrm>
        </p:spPr>
        <p:txBody>
          <a:bodyPr/>
          <a:lstStyle>
            <a:lvl1pPr>
              <a:defRPr sz="13400"/>
            </a:lvl1pPr>
            <a:lvl2pPr>
              <a:defRPr sz="11200"/>
            </a:lvl2pPr>
            <a:lvl3pPr>
              <a:defRPr sz="101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594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1461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4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3" y="1529080"/>
            <a:ext cx="16846553" cy="6507480"/>
          </a:xfrm>
        </p:spPr>
        <p:txBody>
          <a:bodyPr anchor="b"/>
          <a:lstStyle>
            <a:lvl1pPr algn="l">
              <a:defRPr sz="1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020280" y="1529083"/>
            <a:ext cx="28625800" cy="32777433"/>
          </a:xfrm>
        </p:spPr>
        <p:txBody>
          <a:bodyPr/>
          <a:lstStyle>
            <a:lvl1pPr>
              <a:defRPr sz="17900"/>
            </a:lvl1pPr>
            <a:lvl2pPr>
              <a:defRPr sz="15700"/>
            </a:lvl2pPr>
            <a:lvl3pPr>
              <a:defRPr sz="13400"/>
            </a:lvl3pPr>
            <a:lvl4pPr>
              <a:defRPr sz="11200"/>
            </a:lvl4pPr>
            <a:lvl5pPr>
              <a:defRPr sz="11200"/>
            </a:lvl5pPr>
            <a:lvl6pPr>
              <a:defRPr sz="11200"/>
            </a:lvl6pPr>
            <a:lvl7pPr>
              <a:defRPr sz="11200"/>
            </a:lvl7pPr>
            <a:lvl8pPr>
              <a:defRPr sz="11200"/>
            </a:lvl8pPr>
            <a:lvl9pPr>
              <a:defRPr sz="1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3" y="8036563"/>
            <a:ext cx="16846553" cy="26269953"/>
          </a:xfrm>
        </p:spPr>
        <p:txBody>
          <a:bodyPr/>
          <a:lstStyle>
            <a:lvl1pPr marL="0" indent="0">
              <a:buNone/>
              <a:defRPr sz="7800"/>
            </a:lvl1pPr>
            <a:lvl2pPr marL="2560320" indent="0">
              <a:buNone/>
              <a:defRPr sz="6700"/>
            </a:lvl2pPr>
            <a:lvl3pPr marL="5120640" indent="0">
              <a:buNone/>
              <a:defRPr sz="5600"/>
            </a:lvl3pPr>
            <a:lvl4pPr marL="7680960" indent="0">
              <a:buNone/>
              <a:defRPr sz="5000"/>
            </a:lvl4pPr>
            <a:lvl5pPr marL="10241280" indent="0">
              <a:buNone/>
              <a:defRPr sz="5000"/>
            </a:lvl5pPr>
            <a:lvl6pPr marL="12801600" indent="0">
              <a:buNone/>
              <a:defRPr sz="5000"/>
            </a:lvl6pPr>
            <a:lvl7pPr marL="15361920" indent="0">
              <a:buNone/>
              <a:defRPr sz="5000"/>
            </a:lvl7pPr>
            <a:lvl8pPr marL="17922240" indent="0">
              <a:buNone/>
              <a:defRPr sz="5000"/>
            </a:lvl8pPr>
            <a:lvl9pPr marL="20482560" indent="0">
              <a:buNone/>
              <a:defRPr sz="5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705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36813" y="26883360"/>
            <a:ext cx="30723840" cy="3173733"/>
          </a:xfrm>
        </p:spPr>
        <p:txBody>
          <a:bodyPr anchor="b"/>
          <a:lstStyle>
            <a:lvl1pPr algn="l">
              <a:defRPr sz="112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0036813" y="3431540"/>
            <a:ext cx="30723840" cy="23042880"/>
          </a:xfrm>
        </p:spPr>
        <p:txBody>
          <a:bodyPr/>
          <a:lstStyle>
            <a:lvl1pPr marL="0" indent="0">
              <a:buNone/>
              <a:defRPr sz="17900"/>
            </a:lvl1pPr>
            <a:lvl2pPr marL="2560320" indent="0">
              <a:buNone/>
              <a:defRPr sz="15700"/>
            </a:lvl2pPr>
            <a:lvl3pPr marL="5120640" indent="0">
              <a:buNone/>
              <a:defRPr sz="13400"/>
            </a:lvl3pPr>
            <a:lvl4pPr marL="7680960" indent="0">
              <a:buNone/>
              <a:defRPr sz="11200"/>
            </a:lvl4pPr>
            <a:lvl5pPr marL="10241280" indent="0">
              <a:buNone/>
              <a:defRPr sz="11200"/>
            </a:lvl5pPr>
            <a:lvl6pPr marL="12801600" indent="0">
              <a:buNone/>
              <a:defRPr sz="11200"/>
            </a:lvl6pPr>
            <a:lvl7pPr marL="15361920" indent="0">
              <a:buNone/>
              <a:defRPr sz="11200"/>
            </a:lvl7pPr>
            <a:lvl8pPr marL="17922240" indent="0">
              <a:buNone/>
              <a:defRPr sz="11200"/>
            </a:lvl8pPr>
            <a:lvl9pPr marL="20482560" indent="0">
              <a:buNone/>
              <a:defRPr sz="112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36813" y="30057093"/>
            <a:ext cx="30723840" cy="4507227"/>
          </a:xfrm>
        </p:spPr>
        <p:txBody>
          <a:bodyPr/>
          <a:lstStyle>
            <a:lvl1pPr marL="0" indent="0">
              <a:buNone/>
              <a:defRPr sz="7800"/>
            </a:lvl1pPr>
            <a:lvl2pPr marL="2560320" indent="0">
              <a:buNone/>
              <a:defRPr sz="6700"/>
            </a:lvl2pPr>
            <a:lvl3pPr marL="5120640" indent="0">
              <a:buNone/>
              <a:defRPr sz="5600"/>
            </a:lvl3pPr>
            <a:lvl4pPr marL="7680960" indent="0">
              <a:buNone/>
              <a:defRPr sz="5000"/>
            </a:lvl4pPr>
            <a:lvl5pPr marL="10241280" indent="0">
              <a:buNone/>
              <a:defRPr sz="5000"/>
            </a:lvl5pPr>
            <a:lvl6pPr marL="12801600" indent="0">
              <a:buNone/>
              <a:defRPr sz="5000"/>
            </a:lvl6pPr>
            <a:lvl7pPr marL="15361920" indent="0">
              <a:buNone/>
              <a:defRPr sz="5000"/>
            </a:lvl7pPr>
            <a:lvl8pPr marL="17922240" indent="0">
              <a:buNone/>
              <a:defRPr sz="5000"/>
            </a:lvl8pPr>
            <a:lvl9pPr marL="20482560" indent="0">
              <a:buNone/>
              <a:defRPr sz="5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53815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60320" y="1537973"/>
            <a:ext cx="46085760" cy="6400800"/>
          </a:xfrm>
          <a:prstGeom prst="rect">
            <a:avLst/>
          </a:prstGeom>
        </p:spPr>
        <p:txBody>
          <a:bodyPr vert="horz" lIns="512064" tIns="256032" rIns="512064" bIns="256032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60320" y="8961123"/>
            <a:ext cx="46085760" cy="25345393"/>
          </a:xfrm>
          <a:prstGeom prst="rect">
            <a:avLst/>
          </a:prstGeom>
        </p:spPr>
        <p:txBody>
          <a:bodyPr vert="horz" lIns="512064" tIns="256032" rIns="512064" bIns="256032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60320" y="35595563"/>
            <a:ext cx="11948160" cy="2044700"/>
          </a:xfrm>
          <a:prstGeom prst="rect">
            <a:avLst/>
          </a:prstGeom>
        </p:spPr>
        <p:txBody>
          <a:bodyPr vert="horz" lIns="512064" tIns="256032" rIns="512064" bIns="256032" rtlCol="0" anchor="ctr"/>
          <a:lstStyle>
            <a:lvl1pPr algn="l">
              <a:defRPr sz="6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2F8FEC-C499-4003-8712-E9B09875941D}" type="datetimeFigureOut">
              <a:rPr lang="en-US" smtClean="0"/>
              <a:t>1/19/2017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95520" y="35595563"/>
            <a:ext cx="16215360" cy="2044700"/>
          </a:xfrm>
          <a:prstGeom prst="rect">
            <a:avLst/>
          </a:prstGeom>
        </p:spPr>
        <p:txBody>
          <a:bodyPr vert="horz" lIns="512064" tIns="256032" rIns="512064" bIns="256032" rtlCol="0" anchor="ctr"/>
          <a:lstStyle>
            <a:lvl1pPr algn="ctr">
              <a:defRPr sz="6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697920" y="35595563"/>
            <a:ext cx="11948160" cy="2044700"/>
          </a:xfrm>
          <a:prstGeom prst="rect">
            <a:avLst/>
          </a:prstGeom>
        </p:spPr>
        <p:txBody>
          <a:bodyPr vert="horz" lIns="512064" tIns="256032" rIns="512064" bIns="256032" rtlCol="0" anchor="ctr"/>
          <a:lstStyle>
            <a:lvl1pPr algn="r">
              <a:defRPr sz="67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3A7CBA-3A36-4828-B75B-698997E984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6397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5120640" rtl="0" eaLnBrk="1" latinLnBrk="0" hangingPunct="1">
        <a:spcBef>
          <a:spcPct val="0"/>
        </a:spcBef>
        <a:buNone/>
        <a:defRPr sz="24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0240" indent="-192024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7900" kern="1200">
          <a:solidFill>
            <a:schemeClr val="tx1"/>
          </a:solidFill>
          <a:latin typeface="+mn-lt"/>
          <a:ea typeface="+mn-ea"/>
          <a:cs typeface="+mn-cs"/>
        </a:defRPr>
      </a:lvl1pPr>
      <a:lvl2pPr marL="4160520" indent="-1600200" algn="l" defTabSz="51206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57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3400" kern="1200">
          <a:solidFill>
            <a:schemeClr val="tx1"/>
          </a:solidFill>
          <a:latin typeface="+mn-lt"/>
          <a:ea typeface="+mn-ea"/>
          <a:cs typeface="+mn-cs"/>
        </a:defRPr>
      </a:lvl3pPr>
      <a:lvl4pPr marL="896112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–"/>
        <a:defRPr sz="11200" kern="1200">
          <a:solidFill>
            <a:schemeClr val="tx1"/>
          </a:solidFill>
          <a:latin typeface="+mn-lt"/>
          <a:ea typeface="+mn-ea"/>
          <a:cs typeface="+mn-cs"/>
        </a:defRPr>
      </a:lvl4pPr>
      <a:lvl5pPr marL="1152144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»"/>
        <a:defRPr sz="11200" kern="1200">
          <a:solidFill>
            <a:schemeClr val="tx1"/>
          </a:solidFill>
          <a:latin typeface="+mn-lt"/>
          <a:ea typeface="+mn-ea"/>
          <a:cs typeface="+mn-cs"/>
        </a:defRPr>
      </a:lvl5pPr>
      <a:lvl6pPr marL="1408176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6pPr>
      <a:lvl7pPr marL="1664208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0" indent="-1280160" algn="l" defTabSz="5120640" rtl="0" eaLnBrk="1" latinLnBrk="0" hangingPunct="1">
        <a:spcBef>
          <a:spcPct val="20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1pPr>
      <a:lvl2pPr marL="256032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2pPr>
      <a:lvl3pPr marL="512064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4pPr>
      <a:lvl5pPr marL="1024128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5pPr>
      <a:lvl6pPr marL="1280160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6pPr>
      <a:lvl7pPr marL="1536192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7pPr>
      <a:lvl8pPr marL="1792224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8pPr>
      <a:lvl9pPr marL="20482560" algn="l" defTabSz="5120640" rtl="0" eaLnBrk="1" latinLnBrk="0" hangingPunct="1">
        <a:defRPr sz="10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eg"/><Relationship Id="rId5" Type="http://schemas.microsoft.com/office/2007/relationships/hdphoto" Target="../media/hdphoto3.wdp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206400" cy="384048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35280600" y="12192000"/>
            <a:ext cx="112776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100" b="1" dirty="0" smtClean="0"/>
              <a:t>Thermometer</a:t>
            </a:r>
            <a:endParaRPr lang="en-US" sz="12100" b="1" dirty="0"/>
          </a:p>
        </p:txBody>
      </p:sp>
      <p:sp>
        <p:nvSpPr>
          <p:cNvPr id="66" name="TextBox 65"/>
          <p:cNvSpPr txBox="1"/>
          <p:nvPr/>
        </p:nvSpPr>
        <p:spPr>
          <a:xfrm>
            <a:off x="42392602" y="20108890"/>
            <a:ext cx="112776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100" b="1" dirty="0" smtClean="0"/>
              <a:t>Feather M0 </a:t>
            </a:r>
            <a:r>
              <a:rPr lang="en-US" sz="12100" b="1" dirty="0" err="1" smtClean="0"/>
              <a:t>Adalogger</a:t>
            </a:r>
            <a:endParaRPr lang="en-US" sz="12100" b="1" dirty="0"/>
          </a:p>
        </p:txBody>
      </p:sp>
      <p:sp>
        <p:nvSpPr>
          <p:cNvPr id="67" name="TextBox 66"/>
          <p:cNvSpPr txBox="1"/>
          <p:nvPr/>
        </p:nvSpPr>
        <p:spPr>
          <a:xfrm>
            <a:off x="20345400" y="21970938"/>
            <a:ext cx="12649201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100" b="1" dirty="0" err="1" smtClean="0"/>
              <a:t>PowerSwitch</a:t>
            </a:r>
            <a:r>
              <a:rPr lang="en-US" sz="12100" b="1" dirty="0" smtClean="0"/>
              <a:t> Tail 2</a:t>
            </a:r>
            <a:endParaRPr lang="en-US" sz="12100" b="1" dirty="0"/>
          </a:p>
        </p:txBody>
      </p:sp>
      <p:sp>
        <p:nvSpPr>
          <p:cNvPr id="68" name="TextBox 67"/>
          <p:cNvSpPr txBox="1"/>
          <p:nvPr/>
        </p:nvSpPr>
        <p:spPr>
          <a:xfrm>
            <a:off x="-4114800" y="12192000"/>
            <a:ext cx="112776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100" b="1" dirty="0" smtClean="0"/>
              <a:t>Power Supply</a:t>
            </a:r>
            <a:endParaRPr lang="en-US" sz="12100" b="1" dirty="0"/>
          </a:p>
        </p:txBody>
      </p:sp>
      <p:sp>
        <p:nvSpPr>
          <p:cNvPr id="69" name="TextBox 68"/>
          <p:cNvSpPr txBox="1"/>
          <p:nvPr/>
        </p:nvSpPr>
        <p:spPr>
          <a:xfrm>
            <a:off x="12065001" y="12192000"/>
            <a:ext cx="11277600" cy="19543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100" b="1" dirty="0" smtClean="0"/>
              <a:t>Heater</a:t>
            </a:r>
            <a:endParaRPr lang="en-US" sz="12100" b="1" dirty="0"/>
          </a:p>
        </p:txBody>
      </p:sp>
      <p:sp>
        <p:nvSpPr>
          <p:cNvPr id="70" name="TextBox 69"/>
          <p:cNvSpPr txBox="1"/>
          <p:nvPr/>
        </p:nvSpPr>
        <p:spPr>
          <a:xfrm>
            <a:off x="-12649200" y="16383000"/>
            <a:ext cx="1501140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2100" b="1" dirty="0" smtClean="0"/>
              <a:t>Micro USB</a:t>
            </a:r>
          </a:p>
          <a:p>
            <a:pPr algn="r"/>
            <a:r>
              <a:rPr lang="en-US" sz="12100" b="1" dirty="0" smtClean="0"/>
              <a:t> AC Adapter </a:t>
            </a:r>
            <a:endParaRPr lang="en-US" sz="12100" b="1" dirty="0"/>
          </a:p>
        </p:txBody>
      </p:sp>
    </p:spTree>
    <p:extLst>
      <p:ext uri="{BB962C8B-B14F-4D97-AF65-F5344CB8AC3E}">
        <p14:creationId xmlns:p14="http://schemas.microsoft.com/office/powerpoint/2010/main" val="19407359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9" name="Picture 23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73800" y="33070800"/>
            <a:ext cx="13823242" cy="34689172"/>
          </a:xfrm>
          <a:prstGeom prst="rect">
            <a:avLst/>
          </a:prstGeom>
        </p:spPr>
      </p:pic>
      <p:pic>
        <p:nvPicPr>
          <p:cNvPr id="228" name="Picture 22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525830" y="14926219"/>
            <a:ext cx="9468806" cy="12424900"/>
          </a:xfrm>
          <a:prstGeom prst="rect">
            <a:avLst/>
          </a:prstGeom>
        </p:spPr>
      </p:pic>
      <p:pic>
        <p:nvPicPr>
          <p:cNvPr id="166" name="Picture 16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45601844" y="22479000"/>
            <a:ext cx="14144595" cy="35088873"/>
          </a:xfrm>
          <a:prstGeom prst="rect">
            <a:avLst/>
          </a:prstGeom>
        </p:spPr>
      </p:pic>
      <p:sp>
        <p:nvSpPr>
          <p:cNvPr id="108" name="Chord 107"/>
          <p:cNvSpPr/>
          <p:nvPr/>
        </p:nvSpPr>
        <p:spPr>
          <a:xfrm>
            <a:off x="29664916" y="-8325239"/>
            <a:ext cx="6788993" cy="2887281"/>
          </a:xfrm>
          <a:prstGeom prst="chord">
            <a:avLst>
              <a:gd name="adj1" fmla="val 5422566"/>
              <a:gd name="adj2" fmla="val 1620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Connector 40"/>
          <p:cNvCxnSpPr/>
          <p:nvPr/>
        </p:nvCxnSpPr>
        <p:spPr>
          <a:xfrm>
            <a:off x="22631202" y="6362700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2" name="Picture 4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41434101" y="21851330"/>
            <a:ext cx="13981740" cy="34980295"/>
          </a:xfrm>
          <a:prstGeom prst="rect">
            <a:avLst/>
          </a:prstGeom>
        </p:spPr>
      </p:pic>
      <p:cxnSp>
        <p:nvCxnSpPr>
          <p:cNvPr id="44" name="Straight Connector 43"/>
          <p:cNvCxnSpPr/>
          <p:nvPr/>
        </p:nvCxnSpPr>
        <p:spPr>
          <a:xfrm flipV="1">
            <a:off x="9985276" y="3437271"/>
            <a:ext cx="0" cy="51045731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13918161" y="65151000"/>
            <a:ext cx="6122439" cy="29655"/>
          </a:xfrm>
          <a:prstGeom prst="line">
            <a:avLst/>
          </a:prstGeom>
          <a:ln w="3810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V="1">
            <a:off x="13918161" y="4872744"/>
            <a:ext cx="0" cy="60307911"/>
          </a:xfrm>
          <a:prstGeom prst="line">
            <a:avLst/>
          </a:prstGeom>
          <a:ln w="3810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1" name="Group 80"/>
          <p:cNvGrpSpPr/>
          <p:nvPr/>
        </p:nvGrpSpPr>
        <p:grpSpPr>
          <a:xfrm>
            <a:off x="-41684522" y="1460439"/>
            <a:ext cx="13647915" cy="17907001"/>
            <a:chOff x="18855442" y="-4444392"/>
            <a:chExt cx="13647915" cy="17907001"/>
          </a:xfrm>
        </p:grpSpPr>
        <p:sp>
          <p:nvSpPr>
            <p:cNvPr id="71" name="Rectangle 70"/>
            <p:cNvSpPr/>
            <p:nvPr/>
          </p:nvSpPr>
          <p:spPr>
            <a:xfrm rot="5400000">
              <a:off x="16725899" y="-2314849"/>
              <a:ext cx="17907001" cy="13647915"/>
            </a:xfrm>
            <a:prstGeom prst="rect">
              <a:avLst/>
            </a:prstGeom>
            <a:solidFill>
              <a:srgbClr val="D9D9D9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Oval 71"/>
            <p:cNvSpPr/>
            <p:nvPr/>
          </p:nvSpPr>
          <p:spPr>
            <a:xfrm>
              <a:off x="21819527" y="-2398232"/>
              <a:ext cx="7719747" cy="6225174"/>
            </a:xfrm>
            <a:prstGeom prst="ellipse">
              <a:avLst/>
            </a:prstGeom>
            <a:solidFill>
              <a:srgbClr val="D9D9D9"/>
            </a:solidFill>
            <a:ln w="254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Oval 72"/>
            <p:cNvSpPr/>
            <p:nvPr/>
          </p:nvSpPr>
          <p:spPr>
            <a:xfrm>
              <a:off x="21819527" y="4969040"/>
              <a:ext cx="7719747" cy="6225174"/>
            </a:xfrm>
            <a:prstGeom prst="ellipse">
              <a:avLst/>
            </a:prstGeom>
            <a:solidFill>
              <a:srgbClr val="D9D9D9"/>
            </a:solidFill>
            <a:ln w="2540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Chord 74"/>
            <p:cNvSpPr/>
            <p:nvPr/>
          </p:nvSpPr>
          <p:spPr>
            <a:xfrm rot="5400000">
              <a:off x="24381496" y="1727373"/>
              <a:ext cx="2595808" cy="2044394"/>
            </a:xfrm>
            <a:prstGeom prst="chord">
              <a:avLst>
                <a:gd name="adj1" fmla="val 5613961"/>
                <a:gd name="adj2" fmla="val 16008109"/>
              </a:avLst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6" name="Chord 75"/>
            <p:cNvSpPr/>
            <p:nvPr/>
          </p:nvSpPr>
          <p:spPr>
            <a:xfrm rot="5400000">
              <a:off x="24510130" y="9196675"/>
              <a:ext cx="2595808" cy="2044394"/>
            </a:xfrm>
            <a:prstGeom prst="chord">
              <a:avLst>
                <a:gd name="adj1" fmla="val 5613961"/>
                <a:gd name="adj2" fmla="val 16071925"/>
              </a:avLst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Rectangle 76"/>
            <p:cNvSpPr/>
            <p:nvPr/>
          </p:nvSpPr>
          <p:spPr>
            <a:xfrm>
              <a:off x="23393400" y="-916498"/>
              <a:ext cx="590427" cy="1569557"/>
            </a:xfrm>
            <a:prstGeom prst="rect">
              <a:avLst/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Rectangle 77"/>
            <p:cNvSpPr/>
            <p:nvPr/>
          </p:nvSpPr>
          <p:spPr>
            <a:xfrm>
              <a:off x="27325714" y="-807557"/>
              <a:ext cx="590427" cy="1569557"/>
            </a:xfrm>
            <a:prstGeom prst="rect">
              <a:avLst/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/>
            <p:cNvSpPr/>
            <p:nvPr/>
          </p:nvSpPr>
          <p:spPr>
            <a:xfrm>
              <a:off x="23393400" y="6735032"/>
              <a:ext cx="590427" cy="1569557"/>
            </a:xfrm>
            <a:prstGeom prst="rect">
              <a:avLst/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/>
            <p:cNvSpPr/>
            <p:nvPr/>
          </p:nvSpPr>
          <p:spPr>
            <a:xfrm>
              <a:off x="27325714" y="6843973"/>
              <a:ext cx="590427" cy="1569557"/>
            </a:xfrm>
            <a:prstGeom prst="rect">
              <a:avLst/>
            </a:prstGeom>
            <a:solidFill>
              <a:schemeClr val="tx1"/>
            </a:solidFill>
            <a:ln w="2540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89" name="Chord 88"/>
          <p:cNvSpPr/>
          <p:nvPr/>
        </p:nvSpPr>
        <p:spPr>
          <a:xfrm>
            <a:off x="20584004" y="2284240"/>
            <a:ext cx="541739" cy="486071"/>
          </a:xfrm>
          <a:prstGeom prst="chord">
            <a:avLst>
              <a:gd name="adj1" fmla="val 5362765"/>
              <a:gd name="adj2" fmla="val 1620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/>
          <p:cNvSpPr/>
          <p:nvPr/>
        </p:nvSpPr>
        <p:spPr>
          <a:xfrm>
            <a:off x="20847782" y="436320"/>
            <a:ext cx="8001000" cy="12575472"/>
          </a:xfrm>
          <a:prstGeom prst="round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Rounded Rectangle 84"/>
          <p:cNvSpPr/>
          <p:nvPr/>
        </p:nvSpPr>
        <p:spPr>
          <a:xfrm rot="5400000">
            <a:off x="19591286" y="4447358"/>
            <a:ext cx="10740182" cy="4236855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>
                <a:solidFill>
                  <a:schemeClr val="tx1"/>
                </a:solidFill>
              </a:rPr>
              <a:t>PowerSwitch</a:t>
            </a:r>
            <a:r>
              <a:rPr lang="en-US" dirty="0" smtClean="0">
                <a:solidFill>
                  <a:schemeClr val="tx1"/>
                </a:solidFill>
              </a:rPr>
              <a:t> Tail</a:t>
            </a:r>
          </a:p>
          <a:p>
            <a:pPr algn="ctr"/>
            <a:r>
              <a:rPr lang="en-US" sz="9600" dirty="0" smtClean="0">
                <a:solidFill>
                  <a:schemeClr val="tx1"/>
                </a:solidFill>
              </a:rPr>
              <a:t>1:+in 2:-in </a:t>
            </a:r>
            <a:r>
              <a:rPr lang="en-US" sz="9600" dirty="0">
                <a:solidFill>
                  <a:schemeClr val="tx1"/>
                </a:solidFill>
              </a:rPr>
              <a:t>3</a:t>
            </a:r>
            <a:r>
              <a:rPr lang="en-US" sz="9600" dirty="0" smtClean="0">
                <a:solidFill>
                  <a:schemeClr val="tx1"/>
                </a:solidFill>
              </a:rPr>
              <a:t>:Ground </a:t>
            </a:r>
            <a:endParaRPr lang="en-US" sz="9600" dirty="0">
              <a:solidFill>
                <a:schemeClr val="tx1"/>
              </a:solidFill>
            </a:endParaRPr>
          </a:p>
        </p:txBody>
      </p:sp>
      <p:sp>
        <p:nvSpPr>
          <p:cNvPr id="86" name="Flowchart: Summing Junction 85"/>
          <p:cNvSpPr/>
          <p:nvPr/>
        </p:nvSpPr>
        <p:spPr>
          <a:xfrm rot="5400000">
            <a:off x="21200781" y="2990161"/>
            <a:ext cx="1066801" cy="1041936"/>
          </a:xfrm>
          <a:prstGeom prst="flowChartSummingJunction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Flowchart: Summing Junction 86"/>
          <p:cNvSpPr/>
          <p:nvPr/>
        </p:nvSpPr>
        <p:spPr>
          <a:xfrm rot="5400000">
            <a:off x="21200781" y="4369436"/>
            <a:ext cx="1066801" cy="1041936"/>
          </a:xfrm>
          <a:prstGeom prst="flowChartSummingJunction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Flowchart: Summing Junction 87"/>
          <p:cNvSpPr/>
          <p:nvPr/>
        </p:nvSpPr>
        <p:spPr>
          <a:xfrm rot="5400000">
            <a:off x="21195259" y="5748710"/>
            <a:ext cx="1066801" cy="1041936"/>
          </a:xfrm>
          <a:prstGeom prst="flowChartSummingJunction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ectangle 89"/>
          <p:cNvSpPr/>
          <p:nvPr/>
        </p:nvSpPr>
        <p:spPr>
          <a:xfrm rot="5400000">
            <a:off x="24628297" y="12199480"/>
            <a:ext cx="439973" cy="21356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 rot="5400000">
            <a:off x="24628297" y="12794148"/>
            <a:ext cx="439973" cy="21356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ectangle 91"/>
          <p:cNvSpPr/>
          <p:nvPr/>
        </p:nvSpPr>
        <p:spPr>
          <a:xfrm rot="5400000">
            <a:off x="24628297" y="13388816"/>
            <a:ext cx="439973" cy="21356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 rot="5400000">
            <a:off x="24628297" y="13983484"/>
            <a:ext cx="439973" cy="213560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4" name="Rectangle 93"/>
          <p:cNvSpPr/>
          <p:nvPr/>
        </p:nvSpPr>
        <p:spPr>
          <a:xfrm rot="5400000">
            <a:off x="24628297" y="14653393"/>
            <a:ext cx="439973" cy="198512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5" name="Rectangle 94"/>
          <p:cNvSpPr/>
          <p:nvPr/>
        </p:nvSpPr>
        <p:spPr>
          <a:xfrm rot="5400000">
            <a:off x="24638431" y="15323782"/>
            <a:ext cx="439973" cy="183368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3" name="Group 102"/>
          <p:cNvGrpSpPr/>
          <p:nvPr/>
        </p:nvGrpSpPr>
        <p:grpSpPr>
          <a:xfrm rot="16200000">
            <a:off x="22785390" y="-2355890"/>
            <a:ext cx="3413314" cy="2135604"/>
            <a:chOff x="11180954" y="13225225"/>
            <a:chExt cx="3413314" cy="2135604"/>
          </a:xfrm>
        </p:grpSpPr>
        <p:sp>
          <p:nvSpPr>
            <p:cNvPr id="97" name="Rectangle 96"/>
            <p:cNvSpPr/>
            <p:nvPr/>
          </p:nvSpPr>
          <p:spPr>
            <a:xfrm>
              <a:off x="11180954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8" name="Rectangle 97"/>
            <p:cNvSpPr/>
            <p:nvPr/>
          </p:nvSpPr>
          <p:spPr>
            <a:xfrm>
              <a:off x="11775622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Rectangle 98"/>
            <p:cNvSpPr/>
            <p:nvPr/>
          </p:nvSpPr>
          <p:spPr>
            <a:xfrm>
              <a:off x="12370290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0" name="Rectangle 99"/>
            <p:cNvSpPr/>
            <p:nvPr/>
          </p:nvSpPr>
          <p:spPr>
            <a:xfrm>
              <a:off x="12964958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1" name="Rectangle 100"/>
            <p:cNvSpPr/>
            <p:nvPr/>
          </p:nvSpPr>
          <p:spPr>
            <a:xfrm>
              <a:off x="13559626" y="13300466"/>
              <a:ext cx="439973" cy="19851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2" name="Rectangle 101"/>
            <p:cNvSpPr/>
            <p:nvPr/>
          </p:nvSpPr>
          <p:spPr>
            <a:xfrm>
              <a:off x="14154295" y="13366052"/>
              <a:ext cx="439973" cy="183368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05" name="Freeform 104"/>
          <p:cNvSpPr/>
          <p:nvPr/>
        </p:nvSpPr>
        <p:spPr>
          <a:xfrm>
            <a:off x="24699056" y="12684352"/>
            <a:ext cx="3732589" cy="4804293"/>
          </a:xfrm>
          <a:custGeom>
            <a:avLst/>
            <a:gdLst>
              <a:gd name="connsiteX0" fmla="*/ 244694 w 4068549"/>
              <a:gd name="connsiteY0" fmla="*/ 0 h 7897091"/>
              <a:gd name="connsiteX1" fmla="*/ 410949 w 4068549"/>
              <a:gd name="connsiteY1" fmla="*/ 6899563 h 7897091"/>
              <a:gd name="connsiteX2" fmla="*/ 4068549 w 4068549"/>
              <a:gd name="connsiteY2" fmla="*/ 7897091 h 789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8549" h="7897091">
                <a:moveTo>
                  <a:pt x="244694" y="0"/>
                </a:moveTo>
                <a:cubicBezTo>
                  <a:pt x="9167" y="2791690"/>
                  <a:pt x="-226360" y="5583381"/>
                  <a:pt x="410949" y="6899563"/>
                </a:cubicBezTo>
                <a:cubicBezTo>
                  <a:pt x="1048258" y="8215745"/>
                  <a:pt x="3375822" y="7758546"/>
                  <a:pt x="4068549" y="7897091"/>
                </a:cubicBezTo>
              </a:path>
            </a:pathLst>
          </a:custGeom>
          <a:noFill/>
          <a:ln w="635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Freeform 105"/>
          <p:cNvSpPr/>
          <p:nvPr/>
        </p:nvSpPr>
        <p:spPr>
          <a:xfrm rot="244648" flipV="1">
            <a:off x="24482245" y="-7862838"/>
            <a:ext cx="3732589" cy="8323944"/>
          </a:xfrm>
          <a:custGeom>
            <a:avLst/>
            <a:gdLst>
              <a:gd name="connsiteX0" fmla="*/ 244694 w 4068549"/>
              <a:gd name="connsiteY0" fmla="*/ 0 h 7897091"/>
              <a:gd name="connsiteX1" fmla="*/ 410949 w 4068549"/>
              <a:gd name="connsiteY1" fmla="*/ 6899563 h 7897091"/>
              <a:gd name="connsiteX2" fmla="*/ 4068549 w 4068549"/>
              <a:gd name="connsiteY2" fmla="*/ 7897091 h 789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8549" h="7897091">
                <a:moveTo>
                  <a:pt x="244694" y="0"/>
                </a:moveTo>
                <a:cubicBezTo>
                  <a:pt x="9167" y="2791690"/>
                  <a:pt x="-226360" y="5583381"/>
                  <a:pt x="410949" y="6899563"/>
                </a:cubicBezTo>
                <a:cubicBezTo>
                  <a:pt x="1048258" y="8215745"/>
                  <a:pt x="3375822" y="7758546"/>
                  <a:pt x="4068549" y="7897091"/>
                </a:cubicBezTo>
              </a:path>
            </a:pathLst>
          </a:custGeom>
          <a:noFill/>
          <a:ln w="635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" name="Rectangle 106"/>
          <p:cNvSpPr/>
          <p:nvPr/>
        </p:nvSpPr>
        <p:spPr>
          <a:xfrm>
            <a:off x="28430046" y="-8325239"/>
            <a:ext cx="4367259" cy="13599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Down Arrow 108"/>
          <p:cNvSpPr/>
          <p:nvPr/>
        </p:nvSpPr>
        <p:spPr>
          <a:xfrm rot="5400000">
            <a:off x="33860340" y="-8694071"/>
            <a:ext cx="2948743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Rounded Rectangle 112"/>
          <p:cNvSpPr/>
          <p:nvPr/>
        </p:nvSpPr>
        <p:spPr>
          <a:xfrm>
            <a:off x="31715849" y="17045994"/>
            <a:ext cx="2015594" cy="763669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Oval 113"/>
          <p:cNvSpPr/>
          <p:nvPr/>
        </p:nvSpPr>
        <p:spPr>
          <a:xfrm>
            <a:off x="32995595" y="17175459"/>
            <a:ext cx="513288" cy="504739"/>
          </a:xfrm>
          <a:prstGeom prst="ellipse">
            <a:avLst/>
          </a:prstGeom>
          <a:solidFill>
            <a:schemeClr val="tx1"/>
          </a:solidFill>
          <a:ln>
            <a:solidFill>
              <a:srgbClr val="A39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>
            <a:off x="27561537" y="16687800"/>
            <a:ext cx="4367259" cy="13599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Down Arrow 117"/>
          <p:cNvSpPr/>
          <p:nvPr/>
        </p:nvSpPr>
        <p:spPr>
          <a:xfrm rot="16200000">
            <a:off x="35019107" y="16614399"/>
            <a:ext cx="2948743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Down Arrow 118"/>
          <p:cNvSpPr/>
          <p:nvPr/>
        </p:nvSpPr>
        <p:spPr>
          <a:xfrm rot="16200000">
            <a:off x="35019107" y="21902923"/>
            <a:ext cx="2948743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 rot="5400000">
            <a:off x="20318084" y="3463661"/>
            <a:ext cx="2968773" cy="1505459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2" name="Straight Connector 121"/>
          <p:cNvCxnSpPr/>
          <p:nvPr/>
        </p:nvCxnSpPr>
        <p:spPr>
          <a:xfrm flipH="1">
            <a:off x="9985276" y="3437271"/>
            <a:ext cx="12044760" cy="0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 flipH="1">
            <a:off x="13918161" y="4810040"/>
            <a:ext cx="8111875" cy="0"/>
          </a:xfrm>
          <a:prstGeom prst="line">
            <a:avLst/>
          </a:prstGeom>
          <a:ln w="381000" cmpd="sng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 flipV="1">
            <a:off x="9985276" y="54483000"/>
            <a:ext cx="10116713" cy="0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Rounded Rectangle 134"/>
          <p:cNvSpPr/>
          <p:nvPr/>
        </p:nvSpPr>
        <p:spPr>
          <a:xfrm>
            <a:off x="31868249" y="17198394"/>
            <a:ext cx="2015594" cy="763669"/>
          </a:xfrm>
          <a:prstGeom prst="roundRect">
            <a:avLst/>
          </a:prstGeom>
          <a:solidFill>
            <a:srgbClr val="D9D9D9"/>
          </a:solidFill>
          <a:ln>
            <a:solidFill>
              <a:srgbClr val="A39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6" name="Oval 135"/>
          <p:cNvSpPr/>
          <p:nvPr/>
        </p:nvSpPr>
        <p:spPr>
          <a:xfrm>
            <a:off x="33147995" y="17327859"/>
            <a:ext cx="513288" cy="504739"/>
          </a:xfrm>
          <a:prstGeom prst="ellipse">
            <a:avLst/>
          </a:prstGeom>
          <a:solidFill>
            <a:schemeClr val="tx1"/>
          </a:solidFill>
          <a:ln>
            <a:solidFill>
              <a:srgbClr val="A39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32325449" y="18723226"/>
            <a:ext cx="2015594" cy="644214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Chord 137"/>
          <p:cNvSpPr/>
          <p:nvPr/>
        </p:nvSpPr>
        <p:spPr>
          <a:xfrm rot="10800000">
            <a:off x="33970759" y="18723226"/>
            <a:ext cx="685800" cy="644214"/>
          </a:xfrm>
          <a:prstGeom prst="chord">
            <a:avLst>
              <a:gd name="adj1" fmla="val 5422566"/>
              <a:gd name="adj2" fmla="val 16200000"/>
            </a:avLst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Chord 109"/>
          <p:cNvSpPr/>
          <p:nvPr/>
        </p:nvSpPr>
        <p:spPr>
          <a:xfrm>
            <a:off x="28796407" y="16687800"/>
            <a:ext cx="6788993" cy="2887281"/>
          </a:xfrm>
          <a:prstGeom prst="chord">
            <a:avLst>
              <a:gd name="adj1" fmla="val 5422566"/>
              <a:gd name="adj2" fmla="val 162000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Rounded Rectangle 151"/>
          <p:cNvSpPr/>
          <p:nvPr/>
        </p:nvSpPr>
        <p:spPr>
          <a:xfrm>
            <a:off x="32274406" y="22783443"/>
            <a:ext cx="2015594" cy="763669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Oval 152"/>
          <p:cNvSpPr/>
          <p:nvPr/>
        </p:nvSpPr>
        <p:spPr>
          <a:xfrm>
            <a:off x="33554152" y="22912908"/>
            <a:ext cx="513288" cy="50473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Rounded Rectangle 156"/>
          <p:cNvSpPr/>
          <p:nvPr/>
        </p:nvSpPr>
        <p:spPr>
          <a:xfrm>
            <a:off x="32426806" y="22935843"/>
            <a:ext cx="2015594" cy="763669"/>
          </a:xfrm>
          <a:prstGeom prst="roundRect">
            <a:avLst/>
          </a:prstGeom>
          <a:solidFill>
            <a:srgbClr val="D9D9D9"/>
          </a:solidFill>
          <a:ln>
            <a:solidFill>
              <a:srgbClr val="A39F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/>
          <p:cNvSpPr/>
          <p:nvPr/>
        </p:nvSpPr>
        <p:spPr>
          <a:xfrm>
            <a:off x="33706552" y="23065308"/>
            <a:ext cx="513288" cy="504739"/>
          </a:xfrm>
          <a:prstGeom prst="ellipse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Rectangle 161"/>
          <p:cNvSpPr/>
          <p:nvPr/>
        </p:nvSpPr>
        <p:spPr>
          <a:xfrm>
            <a:off x="28272494" y="22771379"/>
            <a:ext cx="4367259" cy="1359942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Freeform 163"/>
          <p:cNvSpPr/>
          <p:nvPr/>
        </p:nvSpPr>
        <p:spPr>
          <a:xfrm flipV="1">
            <a:off x="25772451" y="23240643"/>
            <a:ext cx="3732589" cy="5078300"/>
          </a:xfrm>
          <a:custGeom>
            <a:avLst/>
            <a:gdLst>
              <a:gd name="connsiteX0" fmla="*/ 244694 w 4068549"/>
              <a:gd name="connsiteY0" fmla="*/ 0 h 7897091"/>
              <a:gd name="connsiteX1" fmla="*/ 410949 w 4068549"/>
              <a:gd name="connsiteY1" fmla="*/ 6899563 h 7897091"/>
              <a:gd name="connsiteX2" fmla="*/ 4068549 w 4068549"/>
              <a:gd name="connsiteY2" fmla="*/ 7897091 h 789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8549" h="7897091">
                <a:moveTo>
                  <a:pt x="244694" y="0"/>
                </a:moveTo>
                <a:cubicBezTo>
                  <a:pt x="9167" y="2791690"/>
                  <a:pt x="-226360" y="5583381"/>
                  <a:pt x="410949" y="6899563"/>
                </a:cubicBezTo>
                <a:cubicBezTo>
                  <a:pt x="1048258" y="8215745"/>
                  <a:pt x="3375822" y="7758546"/>
                  <a:pt x="4068549" y="7897091"/>
                </a:cubicBezTo>
              </a:path>
            </a:pathLst>
          </a:custGeom>
          <a:noFill/>
          <a:ln w="635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5" name="Rounded Rectangle 164"/>
          <p:cNvSpPr/>
          <p:nvPr/>
        </p:nvSpPr>
        <p:spPr>
          <a:xfrm>
            <a:off x="28260850" y="21851330"/>
            <a:ext cx="4455139" cy="3450311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3" name="Rectangle 172"/>
          <p:cNvSpPr/>
          <p:nvPr/>
        </p:nvSpPr>
        <p:spPr>
          <a:xfrm>
            <a:off x="25283629" y="27540630"/>
            <a:ext cx="1026108" cy="1311713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 173"/>
          <p:cNvSpPr/>
          <p:nvPr/>
        </p:nvSpPr>
        <p:spPr>
          <a:xfrm>
            <a:off x="25349740" y="27968580"/>
            <a:ext cx="45719" cy="7641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0" name="Rectangle 169"/>
          <p:cNvSpPr/>
          <p:nvPr/>
        </p:nvSpPr>
        <p:spPr>
          <a:xfrm>
            <a:off x="25091426" y="25067982"/>
            <a:ext cx="1422452" cy="26214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1" name="Rectangle 170"/>
          <p:cNvSpPr/>
          <p:nvPr/>
        </p:nvSpPr>
        <p:spPr>
          <a:xfrm>
            <a:off x="25405592" y="27968579"/>
            <a:ext cx="45719" cy="7641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5" name="Rectangle 174"/>
          <p:cNvSpPr/>
          <p:nvPr/>
        </p:nvSpPr>
        <p:spPr>
          <a:xfrm>
            <a:off x="26141812" y="27968579"/>
            <a:ext cx="45719" cy="7641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6" name="Rectangle 175"/>
          <p:cNvSpPr/>
          <p:nvPr/>
        </p:nvSpPr>
        <p:spPr>
          <a:xfrm>
            <a:off x="26197664" y="27968085"/>
            <a:ext cx="45719" cy="76417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9" name="Rounded Rectangle 178"/>
          <p:cNvSpPr/>
          <p:nvPr/>
        </p:nvSpPr>
        <p:spPr>
          <a:xfrm>
            <a:off x="49425331" y="-8779137"/>
            <a:ext cx="11727058" cy="17826044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0" name="Rounded Rectangle 179"/>
          <p:cNvSpPr/>
          <p:nvPr/>
        </p:nvSpPr>
        <p:spPr>
          <a:xfrm>
            <a:off x="50436999" y="-9982200"/>
            <a:ext cx="9703721" cy="2700845"/>
          </a:xfrm>
          <a:prstGeom prst="roundRect">
            <a:avLst/>
          </a:prstGeom>
          <a:solidFill>
            <a:srgbClr val="D9D9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97" name="Group 196"/>
          <p:cNvGrpSpPr/>
          <p:nvPr/>
        </p:nvGrpSpPr>
        <p:grpSpPr>
          <a:xfrm flipH="1">
            <a:off x="36637579" y="-8194308"/>
            <a:ext cx="8168021" cy="2887281"/>
            <a:chOff x="65327329" y="13127214"/>
            <a:chExt cx="8023863" cy="2887281"/>
          </a:xfrm>
        </p:grpSpPr>
        <p:sp>
          <p:nvSpPr>
            <p:cNvPr id="189" name="Rounded Rectangle 188"/>
            <p:cNvSpPr/>
            <p:nvPr/>
          </p:nvSpPr>
          <p:spPr>
            <a:xfrm>
              <a:off x="69481641" y="13485408"/>
              <a:ext cx="2015594" cy="763669"/>
            </a:xfrm>
            <a:prstGeom prst="roundRect">
              <a:avLst/>
            </a:prstGeom>
            <a:solidFill>
              <a:srgbClr val="D9D9D9"/>
            </a:solidFill>
            <a:ln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0" name="Oval 189"/>
            <p:cNvSpPr/>
            <p:nvPr/>
          </p:nvSpPr>
          <p:spPr>
            <a:xfrm>
              <a:off x="70761387" y="13614873"/>
              <a:ext cx="513288" cy="504739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1" name="Rectangle 190"/>
            <p:cNvSpPr/>
            <p:nvPr/>
          </p:nvSpPr>
          <p:spPr>
            <a:xfrm>
              <a:off x="65327329" y="13127214"/>
              <a:ext cx="4367259" cy="1359942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2" name="Rounded Rectangle 191"/>
            <p:cNvSpPr/>
            <p:nvPr/>
          </p:nvSpPr>
          <p:spPr>
            <a:xfrm>
              <a:off x="69634041" y="13637808"/>
              <a:ext cx="2015594" cy="763669"/>
            </a:xfrm>
            <a:prstGeom prst="roundRect">
              <a:avLst/>
            </a:prstGeom>
            <a:solidFill>
              <a:srgbClr val="D9D9D9"/>
            </a:solidFill>
            <a:ln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3" name="Oval 192"/>
            <p:cNvSpPr/>
            <p:nvPr/>
          </p:nvSpPr>
          <p:spPr>
            <a:xfrm>
              <a:off x="70913787" y="13767273"/>
              <a:ext cx="513288" cy="504739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4" name="Rectangle 193"/>
            <p:cNvSpPr/>
            <p:nvPr/>
          </p:nvSpPr>
          <p:spPr>
            <a:xfrm>
              <a:off x="69634041" y="15162640"/>
              <a:ext cx="2015594" cy="644214"/>
            </a:xfrm>
            <a:prstGeom prst="rect">
              <a:avLst/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5" name="Chord 194"/>
            <p:cNvSpPr/>
            <p:nvPr/>
          </p:nvSpPr>
          <p:spPr>
            <a:xfrm rot="10800000">
              <a:off x="71279351" y="15162640"/>
              <a:ext cx="685800" cy="644214"/>
            </a:xfrm>
            <a:prstGeom prst="chord">
              <a:avLst>
                <a:gd name="adj1" fmla="val 5422566"/>
                <a:gd name="adj2" fmla="val 16200000"/>
              </a:avLst>
            </a:prstGeom>
            <a:solidFill>
              <a:srgbClr val="D9D9D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6" name="Chord 195"/>
            <p:cNvSpPr/>
            <p:nvPr/>
          </p:nvSpPr>
          <p:spPr>
            <a:xfrm>
              <a:off x="66562199" y="13127214"/>
              <a:ext cx="6788993" cy="2887281"/>
            </a:xfrm>
            <a:prstGeom prst="chord">
              <a:avLst>
                <a:gd name="adj1" fmla="val 5422566"/>
                <a:gd name="adj2" fmla="val 1620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6" name="Group 205"/>
          <p:cNvGrpSpPr/>
          <p:nvPr/>
        </p:nvGrpSpPr>
        <p:grpSpPr>
          <a:xfrm rot="16200000">
            <a:off x="49783352" y="-2574835"/>
            <a:ext cx="3413314" cy="2135604"/>
            <a:chOff x="11180954" y="13225225"/>
            <a:chExt cx="3413314" cy="2135604"/>
          </a:xfrm>
        </p:grpSpPr>
        <p:sp>
          <p:nvSpPr>
            <p:cNvPr id="207" name="Rectangle 206"/>
            <p:cNvSpPr/>
            <p:nvPr/>
          </p:nvSpPr>
          <p:spPr>
            <a:xfrm>
              <a:off x="11180954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8" name="Rectangle 207"/>
            <p:cNvSpPr/>
            <p:nvPr/>
          </p:nvSpPr>
          <p:spPr>
            <a:xfrm>
              <a:off x="11775622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9" name="Rectangle 208"/>
            <p:cNvSpPr/>
            <p:nvPr/>
          </p:nvSpPr>
          <p:spPr>
            <a:xfrm>
              <a:off x="12370290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0" name="Rectangle 209"/>
            <p:cNvSpPr/>
            <p:nvPr/>
          </p:nvSpPr>
          <p:spPr>
            <a:xfrm>
              <a:off x="12964958" y="13225225"/>
              <a:ext cx="439973" cy="213560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Rectangle 210"/>
            <p:cNvSpPr/>
            <p:nvPr/>
          </p:nvSpPr>
          <p:spPr>
            <a:xfrm>
              <a:off x="13559626" y="13300466"/>
              <a:ext cx="439973" cy="1985122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Rectangle 211"/>
            <p:cNvSpPr/>
            <p:nvPr/>
          </p:nvSpPr>
          <p:spPr>
            <a:xfrm>
              <a:off x="14154295" y="13366052"/>
              <a:ext cx="439973" cy="183368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13" name="Freeform 212"/>
          <p:cNvSpPr/>
          <p:nvPr/>
        </p:nvSpPr>
        <p:spPr>
          <a:xfrm flipH="1" flipV="1">
            <a:off x="42400488" y="-7523981"/>
            <a:ext cx="9186911" cy="7439075"/>
          </a:xfrm>
          <a:custGeom>
            <a:avLst/>
            <a:gdLst>
              <a:gd name="connsiteX0" fmla="*/ 244694 w 4068549"/>
              <a:gd name="connsiteY0" fmla="*/ 0 h 7897091"/>
              <a:gd name="connsiteX1" fmla="*/ 410949 w 4068549"/>
              <a:gd name="connsiteY1" fmla="*/ 6899563 h 7897091"/>
              <a:gd name="connsiteX2" fmla="*/ 4068549 w 4068549"/>
              <a:gd name="connsiteY2" fmla="*/ 7897091 h 78970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068549" h="7897091">
                <a:moveTo>
                  <a:pt x="244694" y="0"/>
                </a:moveTo>
                <a:cubicBezTo>
                  <a:pt x="9167" y="2791690"/>
                  <a:pt x="-226360" y="5583381"/>
                  <a:pt x="410949" y="6899563"/>
                </a:cubicBezTo>
                <a:cubicBezTo>
                  <a:pt x="1048258" y="8215745"/>
                  <a:pt x="3375822" y="7758546"/>
                  <a:pt x="4068549" y="7897091"/>
                </a:cubicBezTo>
              </a:path>
            </a:pathLst>
          </a:custGeom>
          <a:noFill/>
          <a:ln w="6350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54564721" y="-2148726"/>
            <a:ext cx="6388100" cy="10515600"/>
            <a:chOff x="54864000" y="-13716000"/>
            <a:chExt cx="6388100" cy="10515600"/>
          </a:xfrm>
        </p:grpSpPr>
        <p:sp>
          <p:nvSpPr>
            <p:cNvPr id="19" name="Rounded Rectangle 18"/>
            <p:cNvSpPr/>
            <p:nvPr/>
          </p:nvSpPr>
          <p:spPr>
            <a:xfrm rot="5400000">
              <a:off x="52810673" y="-11641828"/>
              <a:ext cx="10515600" cy="6367255"/>
            </a:xfrm>
            <a:prstGeom prst="roundRect">
              <a:avLst/>
            </a:prstGeom>
            <a:solidFill>
              <a:srgbClr val="3D50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/>
            <p:cNvSpPr/>
            <p:nvPr/>
          </p:nvSpPr>
          <p:spPr>
            <a:xfrm rot="5400000">
              <a:off x="59762918" y="-13181716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1" name="Oval 20"/>
            <p:cNvSpPr/>
            <p:nvPr/>
          </p:nvSpPr>
          <p:spPr>
            <a:xfrm rot="5400000">
              <a:off x="59762918" y="-11940869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2" name="Oval 21"/>
            <p:cNvSpPr/>
            <p:nvPr/>
          </p:nvSpPr>
          <p:spPr>
            <a:xfrm rot="5400000">
              <a:off x="59762918" y="-10700022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3" name="Oval 22"/>
            <p:cNvSpPr/>
            <p:nvPr/>
          </p:nvSpPr>
          <p:spPr>
            <a:xfrm rot="5400000">
              <a:off x="59762918" y="-945917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4" name="Oval 23"/>
            <p:cNvSpPr/>
            <p:nvPr/>
          </p:nvSpPr>
          <p:spPr>
            <a:xfrm rot="5400000">
              <a:off x="59762918" y="-8218328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" name="Oval 24"/>
            <p:cNvSpPr/>
            <p:nvPr/>
          </p:nvSpPr>
          <p:spPr>
            <a:xfrm rot="5400000">
              <a:off x="59762918" y="-6977481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6" name="Oval 25"/>
            <p:cNvSpPr/>
            <p:nvPr/>
          </p:nvSpPr>
          <p:spPr>
            <a:xfrm rot="5400000">
              <a:off x="59762918" y="-5736634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7" name="Oval 26"/>
            <p:cNvSpPr/>
            <p:nvPr/>
          </p:nvSpPr>
          <p:spPr>
            <a:xfrm rot="5400000">
              <a:off x="59762918" y="-449578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8" name="Rectangle 27"/>
            <p:cNvSpPr/>
            <p:nvPr/>
          </p:nvSpPr>
          <p:spPr>
            <a:xfrm rot="5400000">
              <a:off x="56924433" y="-7655068"/>
              <a:ext cx="6509035" cy="2095500"/>
            </a:xfrm>
            <a:prstGeom prst="rect">
              <a:avLst/>
            </a:pr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6797734" y="-4999405"/>
              <a:ext cx="2226379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Vdd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54864000" y="-6294805"/>
              <a:ext cx="416011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7008818" y="-7484210"/>
              <a:ext cx="2015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SCL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6716815" y="-8627210"/>
              <a:ext cx="2307298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SDA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6261818" y="-9952405"/>
              <a:ext cx="2762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Alert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57432010" y="-1116708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7432010" y="-12407936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7432010" y="-1368029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A2</a:t>
              </a:r>
            </a:p>
          </p:txBody>
        </p:sp>
      </p:grpSp>
      <p:cxnSp>
        <p:nvCxnSpPr>
          <p:cNvPr id="49" name="Straight Connector 48"/>
          <p:cNvCxnSpPr/>
          <p:nvPr/>
        </p:nvCxnSpPr>
        <p:spPr>
          <a:xfrm flipH="1">
            <a:off x="24654406" y="44165068"/>
            <a:ext cx="37981994" cy="0"/>
          </a:xfrm>
          <a:prstGeom prst="line">
            <a:avLst/>
          </a:prstGeom>
          <a:ln w="381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 flipV="1">
            <a:off x="27554314" y="40690801"/>
            <a:ext cx="34189188" cy="0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 flipH="1">
            <a:off x="31664806" y="65333056"/>
            <a:ext cx="33621996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 flipH="1">
            <a:off x="25683796" y="67146534"/>
            <a:ext cx="41392198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 flipH="1" flipV="1">
            <a:off x="31546801" y="63443666"/>
            <a:ext cx="32216002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V="1">
            <a:off x="61722000" y="7467600"/>
            <a:ext cx="0" cy="33223201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 flipH="1">
            <a:off x="59740800" y="7467600"/>
            <a:ext cx="1981200" cy="0"/>
          </a:xfrm>
          <a:prstGeom prst="line">
            <a:avLst/>
          </a:prstGeom>
          <a:ln w="3810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 flipV="1">
            <a:off x="62636400" y="6169056"/>
            <a:ext cx="0" cy="37996012"/>
          </a:xfrm>
          <a:prstGeom prst="line">
            <a:avLst/>
          </a:prstGeom>
          <a:ln w="381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/>
          <p:cNvCxnSpPr/>
          <p:nvPr/>
        </p:nvCxnSpPr>
        <p:spPr>
          <a:xfrm flipH="1">
            <a:off x="59740800" y="6169056"/>
            <a:ext cx="2895600" cy="3144"/>
          </a:xfrm>
          <a:prstGeom prst="line">
            <a:avLst/>
          </a:prstGeom>
          <a:ln w="3810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63762803" y="4810040"/>
            <a:ext cx="0" cy="58633626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/>
          <p:cNvCxnSpPr/>
          <p:nvPr/>
        </p:nvCxnSpPr>
        <p:spPr>
          <a:xfrm flipH="1">
            <a:off x="59724202" y="4876800"/>
            <a:ext cx="4038601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65286802" y="3691846"/>
            <a:ext cx="0" cy="61641211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 flipH="1">
            <a:off x="59724202" y="3691846"/>
            <a:ext cx="5562600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/>
          <p:cNvCxnSpPr/>
          <p:nvPr/>
        </p:nvCxnSpPr>
        <p:spPr>
          <a:xfrm flipV="1">
            <a:off x="67075994" y="2438171"/>
            <a:ext cx="0" cy="64708363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/>
          <p:cNvCxnSpPr/>
          <p:nvPr/>
        </p:nvCxnSpPr>
        <p:spPr>
          <a:xfrm flipH="1">
            <a:off x="25679400" y="61874400"/>
            <a:ext cx="1219200" cy="0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>
            <a:off x="25679400" y="61874400"/>
            <a:ext cx="0" cy="5272134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/>
          <p:cNvCxnSpPr/>
          <p:nvPr/>
        </p:nvCxnSpPr>
        <p:spPr>
          <a:xfrm flipH="1">
            <a:off x="59760795" y="2349701"/>
            <a:ext cx="7315199" cy="99"/>
          </a:xfrm>
          <a:prstGeom prst="line">
            <a:avLst/>
          </a:prstGeom>
          <a:ln w="3810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Rounded Rectangle 180"/>
          <p:cNvSpPr/>
          <p:nvPr/>
        </p:nvSpPr>
        <p:spPr>
          <a:xfrm rot="5400000">
            <a:off x="48180612" y="-1004892"/>
            <a:ext cx="6697680" cy="5218104"/>
          </a:xfrm>
          <a:prstGeom prst="round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9000" dirty="0" smtClean="0"/>
              <a:t>Heater</a:t>
            </a:r>
            <a:endParaRPr lang="en-US" sz="9000" dirty="0"/>
          </a:p>
        </p:txBody>
      </p:sp>
      <p:sp>
        <p:nvSpPr>
          <p:cNvPr id="229" name="Down Arrow 228"/>
          <p:cNvSpPr/>
          <p:nvPr/>
        </p:nvSpPr>
        <p:spPr>
          <a:xfrm>
            <a:off x="24423938" y="29533821"/>
            <a:ext cx="2948743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7" name="TextBox 236"/>
          <p:cNvSpPr txBox="1"/>
          <p:nvPr/>
        </p:nvSpPr>
        <p:spPr>
          <a:xfrm rot="5400000">
            <a:off x="51994580" y="788180"/>
            <a:ext cx="669991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 smtClean="0">
                <a:solidFill>
                  <a:schemeClr val="bg1"/>
                </a:solidFill>
              </a:rPr>
              <a:t>Thermometer</a:t>
            </a:r>
            <a:endParaRPr lang="en-US" sz="9000" dirty="0">
              <a:solidFill>
                <a:schemeClr val="bg1"/>
              </a:solidFill>
            </a:endParaRPr>
          </a:p>
        </p:txBody>
      </p:sp>
      <p:sp>
        <p:nvSpPr>
          <p:cNvPr id="238" name="TextBox 237"/>
          <p:cNvSpPr txBox="1"/>
          <p:nvPr/>
        </p:nvSpPr>
        <p:spPr>
          <a:xfrm rot="5400000">
            <a:off x="23016791" y="53393422"/>
            <a:ext cx="587814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0" dirty="0" smtClean="0">
                <a:solidFill>
                  <a:schemeClr val="bg1"/>
                </a:solidFill>
              </a:rPr>
              <a:t>Feather M0 </a:t>
            </a:r>
          </a:p>
          <a:p>
            <a:r>
              <a:rPr lang="en-US" sz="9000" dirty="0" err="1" smtClean="0">
                <a:solidFill>
                  <a:schemeClr val="bg1"/>
                </a:solidFill>
              </a:rPr>
              <a:t>Adalogger</a:t>
            </a:r>
            <a:endParaRPr lang="en-US" sz="9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31522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3" name="Group 132"/>
          <p:cNvGrpSpPr/>
          <p:nvPr/>
        </p:nvGrpSpPr>
        <p:grpSpPr>
          <a:xfrm>
            <a:off x="44191289" y="6979144"/>
            <a:ext cx="21345421" cy="53409781"/>
            <a:chOff x="47583252" y="4220796"/>
            <a:chExt cx="21345421" cy="53409781"/>
          </a:xfrm>
        </p:grpSpPr>
        <p:sp>
          <p:nvSpPr>
            <p:cNvPr id="6" name="Rounded Rectangle 5"/>
            <p:cNvSpPr/>
            <p:nvPr/>
          </p:nvSpPr>
          <p:spPr>
            <a:xfrm>
              <a:off x="47583252" y="5566996"/>
              <a:ext cx="20955000" cy="52063581"/>
            </a:xfrm>
            <a:prstGeom prst="roundRect">
              <a:avLst/>
            </a:prstGeom>
            <a:solidFill>
              <a:srgbClr val="231F1E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Content Placeholder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4794" t="30561" r="48126" b="61947"/>
            <a:stretch/>
          </p:blipFill>
          <p:spPr>
            <a:xfrm>
              <a:off x="52764852" y="4220796"/>
              <a:ext cx="10591800" cy="7772400"/>
            </a:xfrm>
            <a:prstGeom prst="rect">
              <a:avLst/>
            </a:prstGeom>
          </p:spPr>
        </p:pic>
        <p:pic>
          <p:nvPicPr>
            <p:cNvPr id="10" name="Content Placeholder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229" t="60529" r="51511" b="34844"/>
            <a:stretch/>
          </p:blipFill>
          <p:spPr>
            <a:xfrm>
              <a:off x="55377107" y="25296934"/>
              <a:ext cx="7493818" cy="7376727"/>
            </a:xfrm>
            <a:prstGeom prst="rect">
              <a:avLst/>
            </a:prstGeom>
          </p:spPr>
        </p:pic>
        <p:sp>
          <p:nvSpPr>
            <p:cNvPr id="11" name="Oval 10"/>
            <p:cNvSpPr/>
            <p:nvPr/>
          </p:nvSpPr>
          <p:spPr>
            <a:xfrm>
              <a:off x="48295078" y="12411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48295078" y="15103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3" name="Oval 12"/>
            <p:cNvSpPr/>
            <p:nvPr/>
          </p:nvSpPr>
          <p:spPr>
            <a:xfrm>
              <a:off x="48295078" y="177958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4" name="Oval 13"/>
            <p:cNvSpPr/>
            <p:nvPr/>
          </p:nvSpPr>
          <p:spPr>
            <a:xfrm>
              <a:off x="48295078" y="204882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5" name="Oval 14"/>
            <p:cNvSpPr/>
            <p:nvPr/>
          </p:nvSpPr>
          <p:spPr>
            <a:xfrm>
              <a:off x="48295078" y="231806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6" name="Oval 15"/>
            <p:cNvSpPr/>
            <p:nvPr/>
          </p:nvSpPr>
          <p:spPr>
            <a:xfrm>
              <a:off x="48295078" y="25873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7" name="Oval 16"/>
            <p:cNvSpPr/>
            <p:nvPr/>
          </p:nvSpPr>
          <p:spPr>
            <a:xfrm>
              <a:off x="48295078" y="28565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8" name="Oval 17"/>
            <p:cNvSpPr/>
            <p:nvPr/>
          </p:nvSpPr>
          <p:spPr>
            <a:xfrm>
              <a:off x="48295078" y="312578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9" name="Oval 18"/>
            <p:cNvSpPr/>
            <p:nvPr/>
          </p:nvSpPr>
          <p:spPr>
            <a:xfrm>
              <a:off x="48295078" y="339502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0" name="Oval 19"/>
            <p:cNvSpPr/>
            <p:nvPr/>
          </p:nvSpPr>
          <p:spPr>
            <a:xfrm>
              <a:off x="48295078" y="366426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1" name="Oval 20"/>
            <p:cNvSpPr/>
            <p:nvPr/>
          </p:nvSpPr>
          <p:spPr>
            <a:xfrm>
              <a:off x="48295078" y="39335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2" name="Oval 21"/>
            <p:cNvSpPr/>
            <p:nvPr/>
          </p:nvSpPr>
          <p:spPr>
            <a:xfrm>
              <a:off x="48295078" y="42027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8295078" y="447198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4" name="Oval 23"/>
            <p:cNvSpPr/>
            <p:nvPr/>
          </p:nvSpPr>
          <p:spPr>
            <a:xfrm>
              <a:off x="48295078" y="474122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48295078" y="501046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6" name="Oval 25"/>
            <p:cNvSpPr/>
            <p:nvPr/>
          </p:nvSpPr>
          <p:spPr>
            <a:xfrm>
              <a:off x="48295078" y="52797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1" name="Oval 30"/>
            <p:cNvSpPr/>
            <p:nvPr/>
          </p:nvSpPr>
          <p:spPr>
            <a:xfrm>
              <a:off x="66328452" y="23333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66328452" y="26025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6328452" y="287178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66328452" y="314102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66328452" y="341026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66328452" y="36795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66328452" y="39487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66328452" y="421798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66328452" y="448722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66328452" y="475646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66328452" y="502570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42" name="Oval 41"/>
            <p:cNvSpPr/>
            <p:nvPr/>
          </p:nvSpPr>
          <p:spPr>
            <a:xfrm>
              <a:off x="66328452" y="52949423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47625000" y="36093400"/>
              <a:ext cx="2895600" cy="2844800"/>
            </a:xfrm>
            <a:prstGeom prst="rect">
              <a:avLst/>
            </a:prstGeom>
            <a:noFill/>
            <a:ln w="3810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/>
            <p:cNvSpPr/>
            <p:nvPr/>
          </p:nvSpPr>
          <p:spPr>
            <a:xfrm>
              <a:off x="47735652" y="52258052"/>
              <a:ext cx="2895600" cy="2844800"/>
            </a:xfrm>
            <a:prstGeom prst="rect">
              <a:avLst/>
            </a:prstGeom>
            <a:noFill/>
            <a:ln w="381000"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Rectangle 44"/>
            <p:cNvSpPr/>
            <p:nvPr/>
          </p:nvSpPr>
          <p:spPr>
            <a:xfrm>
              <a:off x="65680752" y="46916458"/>
              <a:ext cx="2895600" cy="8160994"/>
            </a:xfrm>
            <a:prstGeom prst="rect">
              <a:avLst/>
            </a:prstGeom>
            <a:noFill/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Rectangle 46"/>
            <p:cNvSpPr/>
            <p:nvPr/>
          </p:nvSpPr>
          <p:spPr>
            <a:xfrm>
              <a:off x="47735652" y="19878623"/>
              <a:ext cx="2895600" cy="2844800"/>
            </a:xfrm>
            <a:prstGeom prst="rect">
              <a:avLst/>
            </a:prstGeom>
            <a:noFill/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/>
            <p:cNvSpPr/>
            <p:nvPr/>
          </p:nvSpPr>
          <p:spPr>
            <a:xfrm>
              <a:off x="47735652" y="14539052"/>
              <a:ext cx="2895600" cy="2844800"/>
            </a:xfrm>
            <a:prstGeom prst="rect">
              <a:avLst/>
            </a:prstGeom>
            <a:noFill/>
            <a:ln w="381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0" name="Content Placeholder 3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1903" t="36667" r="43424" b="61424"/>
            <a:stretch/>
          </p:blipFill>
          <p:spPr>
            <a:xfrm>
              <a:off x="63178852" y="10781646"/>
              <a:ext cx="5749821" cy="1629377"/>
            </a:xfrm>
            <a:prstGeom prst="rect">
              <a:avLst/>
            </a:prstGeom>
          </p:spPr>
        </p:pic>
        <p:sp>
          <p:nvSpPr>
            <p:cNvPr id="51" name="TextBox 50"/>
            <p:cNvSpPr txBox="1"/>
            <p:nvPr/>
          </p:nvSpPr>
          <p:spPr>
            <a:xfrm>
              <a:off x="50913483" y="52832000"/>
              <a:ext cx="4944623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100" dirty="0" smtClean="0">
                  <a:solidFill>
                    <a:schemeClr val="bg1"/>
                  </a:solidFill>
                </a:rPr>
                <a:t>Ground</a:t>
              </a:r>
              <a:endParaRPr lang="en-US" sz="12100" dirty="0">
                <a:solidFill>
                  <a:schemeClr val="bg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50913483" y="15113000"/>
              <a:ext cx="9463745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100" dirty="0" smtClean="0">
                  <a:solidFill>
                    <a:schemeClr val="bg1"/>
                  </a:solidFill>
                </a:rPr>
                <a:t>3.3V Regulator</a:t>
              </a:r>
              <a:endParaRPr lang="en-US" sz="12100" dirty="0">
                <a:solidFill>
                  <a:schemeClr val="bg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913483" y="20238654"/>
              <a:ext cx="4944623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100" dirty="0" smtClean="0">
                  <a:solidFill>
                    <a:schemeClr val="bg1"/>
                  </a:solidFill>
                </a:rPr>
                <a:t>Ground</a:t>
              </a:r>
              <a:endParaRPr lang="en-US" sz="12100" dirty="0">
                <a:solidFill>
                  <a:schemeClr val="bg1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62933123" y="50290420"/>
              <a:ext cx="2377574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2100" dirty="0" smtClean="0">
                  <a:solidFill>
                    <a:schemeClr val="bg1"/>
                  </a:solidFill>
                </a:rPr>
                <a:t>SCL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50749200" y="36499800"/>
              <a:ext cx="1869423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2100" dirty="0" smtClean="0">
                  <a:solidFill>
                    <a:schemeClr val="bg1"/>
                  </a:solidFill>
                </a:rPr>
                <a:t>A5</a:t>
              </a:r>
              <a:endParaRPr lang="en-US" sz="12100" dirty="0">
                <a:solidFill>
                  <a:schemeClr val="bg1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62582321" y="52946300"/>
              <a:ext cx="2728376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2100" dirty="0" smtClean="0">
                  <a:solidFill>
                    <a:schemeClr val="bg1"/>
                  </a:solidFill>
                </a:rPr>
                <a:t>SDA</a:t>
              </a: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59840129" y="47598849"/>
              <a:ext cx="5295039" cy="19543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just"/>
              <a:r>
                <a:rPr lang="en-US" sz="12100" dirty="0" smtClean="0">
                  <a:solidFill>
                    <a:schemeClr val="bg1"/>
                  </a:solidFill>
                </a:rPr>
                <a:t>GPIO #5</a:t>
              </a:r>
            </a:p>
          </p:txBody>
        </p:sp>
      </p:grpSp>
      <p:pic>
        <p:nvPicPr>
          <p:cNvPr id="61" name="Picture 60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15" t="7490" r="29271" b="37571"/>
          <a:stretch/>
        </p:blipFill>
        <p:spPr>
          <a:xfrm>
            <a:off x="-19126200" y="-27900661"/>
            <a:ext cx="31851600" cy="42442161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pic>
        <p:nvPicPr>
          <p:cNvPr id="79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229" t="60529" r="51511" b="34844"/>
          <a:stretch/>
        </p:blipFill>
        <p:spPr>
          <a:xfrm>
            <a:off x="-17667751" y="34366200"/>
            <a:ext cx="4876800" cy="4800600"/>
          </a:xfrm>
          <a:prstGeom prst="rect">
            <a:avLst/>
          </a:prstGeom>
        </p:spPr>
      </p:pic>
      <p:grpSp>
        <p:nvGrpSpPr>
          <p:cNvPr id="96" name="Group 95"/>
          <p:cNvGrpSpPr/>
          <p:nvPr/>
        </p:nvGrpSpPr>
        <p:grpSpPr>
          <a:xfrm>
            <a:off x="-20643158" y="19951700"/>
            <a:ext cx="10827613" cy="10515600"/>
            <a:chOff x="-25488900" y="20205700"/>
            <a:chExt cx="10827613" cy="10515600"/>
          </a:xfrm>
        </p:grpSpPr>
        <p:grpSp>
          <p:nvGrpSpPr>
            <p:cNvPr id="78" name="Group 77"/>
            <p:cNvGrpSpPr/>
            <p:nvPr/>
          </p:nvGrpSpPr>
          <p:grpSpPr>
            <a:xfrm>
              <a:off x="-25488900" y="20205700"/>
              <a:ext cx="10827613" cy="10515600"/>
              <a:chOff x="-25488900" y="20205700"/>
              <a:chExt cx="10827613" cy="10515600"/>
            </a:xfrm>
          </p:grpSpPr>
          <p:grpSp>
            <p:nvGrpSpPr>
              <p:cNvPr id="72" name="Group 71"/>
              <p:cNvGrpSpPr/>
              <p:nvPr/>
            </p:nvGrpSpPr>
            <p:grpSpPr>
              <a:xfrm rot="5400000">
                <a:off x="-27552650" y="22269450"/>
                <a:ext cx="10515600" cy="6388100"/>
                <a:chOff x="-17755485" y="15468600"/>
                <a:chExt cx="10515600" cy="6388100"/>
              </a:xfrm>
            </p:grpSpPr>
            <p:sp>
              <p:nvSpPr>
                <p:cNvPr id="62" name="Rounded Rectangle 61"/>
                <p:cNvSpPr/>
                <p:nvPr/>
              </p:nvSpPr>
              <p:spPr>
                <a:xfrm>
                  <a:off x="-17755485" y="15468600"/>
                  <a:ext cx="10515600" cy="6367255"/>
                </a:xfrm>
                <a:prstGeom prst="roundRect">
                  <a:avLst/>
                </a:prstGeom>
                <a:solidFill>
                  <a:srgbClr val="3D506F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" name="Oval 62"/>
                <p:cNvSpPr/>
                <p:nvPr/>
              </p:nvSpPr>
              <p:spPr>
                <a:xfrm>
                  <a:off x="-17221200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4" name="Oval 63"/>
                <p:cNvSpPr/>
                <p:nvPr/>
              </p:nvSpPr>
              <p:spPr>
                <a:xfrm>
                  <a:off x="-15980353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5" name="Oval 64"/>
                <p:cNvSpPr/>
                <p:nvPr/>
              </p:nvSpPr>
              <p:spPr>
                <a:xfrm>
                  <a:off x="-14739506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6" name="Oval 65"/>
                <p:cNvSpPr/>
                <p:nvPr/>
              </p:nvSpPr>
              <p:spPr>
                <a:xfrm>
                  <a:off x="-13498659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7" name="Oval 66"/>
                <p:cNvSpPr/>
                <p:nvPr/>
              </p:nvSpPr>
              <p:spPr>
                <a:xfrm>
                  <a:off x="-12257812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8" name="Oval 67"/>
                <p:cNvSpPr/>
                <p:nvPr/>
              </p:nvSpPr>
              <p:spPr>
                <a:xfrm>
                  <a:off x="-11016965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69" name="Oval 68"/>
                <p:cNvSpPr/>
                <p:nvPr/>
              </p:nvSpPr>
              <p:spPr>
                <a:xfrm>
                  <a:off x="-9776118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70" name="Oval 69"/>
                <p:cNvSpPr/>
                <p:nvPr/>
              </p:nvSpPr>
              <p:spPr>
                <a:xfrm>
                  <a:off x="-8535269" y="20539182"/>
                  <a:ext cx="685800" cy="685801"/>
                </a:xfrm>
                <a:prstGeom prst="ellipse">
                  <a:avLst/>
                </a:prstGeom>
                <a:solidFill>
                  <a:srgbClr val="F4ECDB"/>
                </a:solidFill>
                <a:ln w="254000">
                  <a:solidFill>
                    <a:srgbClr val="CAA15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>
                    <a:ln>
                      <a:solidFill>
                        <a:srgbClr val="CAA150"/>
                      </a:solidFill>
                    </a:ln>
                  </a:endParaRPr>
                </a:p>
              </p:txBody>
            </p:sp>
            <p:sp>
              <p:nvSpPr>
                <p:cNvPr id="71" name="Rectangle 70"/>
                <p:cNvSpPr/>
                <p:nvPr/>
              </p:nvSpPr>
              <p:spPr>
                <a:xfrm>
                  <a:off x="-17666585" y="19761200"/>
                  <a:ext cx="6509035" cy="2095500"/>
                </a:xfrm>
                <a:prstGeom prst="rect">
                  <a:avLst/>
                </a:prstGeom>
                <a:noFill/>
                <a:ln w="2540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73" name="TextBox 72"/>
              <p:cNvSpPr txBox="1"/>
              <p:nvPr/>
            </p:nvSpPr>
            <p:spPr>
              <a:xfrm>
                <a:off x="-18821400" y="20269200"/>
                <a:ext cx="2226379" cy="1646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err="1" smtClean="0"/>
                  <a:t>Vdd</a:t>
                </a:r>
                <a:endParaRPr lang="en-US" dirty="0"/>
              </a:p>
            </p:txBody>
          </p:sp>
          <p:sp>
            <p:nvSpPr>
              <p:cNvPr id="74" name="TextBox 73"/>
              <p:cNvSpPr txBox="1"/>
              <p:nvPr/>
            </p:nvSpPr>
            <p:spPr>
              <a:xfrm>
                <a:off x="-18821400" y="21552999"/>
                <a:ext cx="4160113" cy="1646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Ground</a:t>
                </a:r>
                <a:endParaRPr lang="en-US" dirty="0"/>
              </a:p>
            </p:txBody>
          </p:sp>
          <p:sp>
            <p:nvSpPr>
              <p:cNvPr id="75" name="TextBox 74"/>
              <p:cNvSpPr txBox="1"/>
              <p:nvPr/>
            </p:nvSpPr>
            <p:spPr>
              <a:xfrm>
                <a:off x="-18821400" y="22836798"/>
                <a:ext cx="2015295" cy="1646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SCL</a:t>
                </a:r>
                <a:endParaRPr lang="en-US" dirty="0"/>
              </a:p>
            </p:txBody>
          </p:sp>
          <p:sp>
            <p:nvSpPr>
              <p:cNvPr id="76" name="TextBox 75"/>
              <p:cNvSpPr txBox="1"/>
              <p:nvPr/>
            </p:nvSpPr>
            <p:spPr>
              <a:xfrm>
                <a:off x="-18821400" y="24120597"/>
                <a:ext cx="2307298" cy="1646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SDA</a:t>
                </a:r>
                <a:endParaRPr lang="en-US" dirty="0"/>
              </a:p>
            </p:txBody>
          </p:sp>
          <p:sp>
            <p:nvSpPr>
              <p:cNvPr id="77" name="TextBox 76"/>
              <p:cNvSpPr txBox="1"/>
              <p:nvPr/>
            </p:nvSpPr>
            <p:spPr>
              <a:xfrm>
                <a:off x="-18821400" y="25404395"/>
                <a:ext cx="2762295" cy="164660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Alert</a:t>
                </a:r>
                <a:endParaRPr lang="en-US" dirty="0"/>
              </a:p>
            </p:txBody>
          </p:sp>
        </p:grpSp>
        <p:sp>
          <p:nvSpPr>
            <p:cNvPr id="81" name="Rectangle 80"/>
            <p:cNvSpPr/>
            <p:nvPr/>
          </p:nvSpPr>
          <p:spPr>
            <a:xfrm>
              <a:off x="-22681574" y="24020423"/>
              <a:ext cx="2133600" cy="2268577"/>
            </a:xfrm>
            <a:prstGeom prst="rect">
              <a:avLst/>
            </a:prstGeom>
            <a:solidFill>
              <a:srgbClr val="1D1F1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Freeform 83"/>
            <p:cNvSpPr/>
            <p:nvPr/>
          </p:nvSpPr>
          <p:spPr>
            <a:xfrm>
              <a:off x="-21078825" y="23545800"/>
              <a:ext cx="161925" cy="485775"/>
            </a:xfrm>
            <a:custGeom>
              <a:avLst/>
              <a:gdLst>
                <a:gd name="connsiteX0" fmla="*/ 0 w 161925"/>
                <a:gd name="connsiteY0" fmla="*/ 485775 h 485775"/>
                <a:gd name="connsiteX1" fmla="*/ 133350 w 161925"/>
                <a:gd name="connsiteY1" fmla="*/ 371475 h 485775"/>
                <a:gd name="connsiteX2" fmla="*/ 161925 w 161925"/>
                <a:gd name="connsiteY2" fmla="*/ 0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485775">
                  <a:moveTo>
                    <a:pt x="0" y="485775"/>
                  </a:moveTo>
                  <a:cubicBezTo>
                    <a:pt x="53181" y="469106"/>
                    <a:pt x="106363" y="452437"/>
                    <a:pt x="133350" y="371475"/>
                  </a:cubicBezTo>
                  <a:cubicBezTo>
                    <a:pt x="160337" y="290513"/>
                    <a:pt x="161131" y="145256"/>
                    <a:pt x="161925" y="0"/>
                  </a:cubicBezTo>
                </a:path>
              </a:pathLst>
            </a:custGeom>
            <a:noFill/>
            <a:ln w="76200"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Freeform 84"/>
            <p:cNvSpPr/>
            <p:nvPr/>
          </p:nvSpPr>
          <p:spPr>
            <a:xfrm>
              <a:off x="-22402800" y="23545800"/>
              <a:ext cx="161925" cy="485775"/>
            </a:xfrm>
            <a:custGeom>
              <a:avLst/>
              <a:gdLst>
                <a:gd name="connsiteX0" fmla="*/ 0 w 161925"/>
                <a:gd name="connsiteY0" fmla="*/ 485775 h 485775"/>
                <a:gd name="connsiteX1" fmla="*/ 133350 w 161925"/>
                <a:gd name="connsiteY1" fmla="*/ 371475 h 485775"/>
                <a:gd name="connsiteX2" fmla="*/ 161925 w 161925"/>
                <a:gd name="connsiteY2" fmla="*/ 0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485775">
                  <a:moveTo>
                    <a:pt x="0" y="485775"/>
                  </a:moveTo>
                  <a:cubicBezTo>
                    <a:pt x="53181" y="469106"/>
                    <a:pt x="106363" y="452437"/>
                    <a:pt x="133350" y="371475"/>
                  </a:cubicBezTo>
                  <a:cubicBezTo>
                    <a:pt x="160337" y="290513"/>
                    <a:pt x="161131" y="145256"/>
                    <a:pt x="161925" y="0"/>
                  </a:cubicBezTo>
                </a:path>
              </a:pathLst>
            </a:custGeom>
            <a:noFill/>
            <a:ln w="76200"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6" name="Freeform 85"/>
            <p:cNvSpPr/>
            <p:nvPr/>
          </p:nvSpPr>
          <p:spPr>
            <a:xfrm>
              <a:off x="-21961475" y="23545800"/>
              <a:ext cx="161925" cy="485775"/>
            </a:xfrm>
            <a:custGeom>
              <a:avLst/>
              <a:gdLst>
                <a:gd name="connsiteX0" fmla="*/ 0 w 161925"/>
                <a:gd name="connsiteY0" fmla="*/ 485775 h 485775"/>
                <a:gd name="connsiteX1" fmla="*/ 133350 w 161925"/>
                <a:gd name="connsiteY1" fmla="*/ 371475 h 485775"/>
                <a:gd name="connsiteX2" fmla="*/ 161925 w 161925"/>
                <a:gd name="connsiteY2" fmla="*/ 0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485775">
                  <a:moveTo>
                    <a:pt x="0" y="485775"/>
                  </a:moveTo>
                  <a:cubicBezTo>
                    <a:pt x="53181" y="469106"/>
                    <a:pt x="106363" y="452437"/>
                    <a:pt x="133350" y="371475"/>
                  </a:cubicBezTo>
                  <a:cubicBezTo>
                    <a:pt x="160337" y="290513"/>
                    <a:pt x="161131" y="145256"/>
                    <a:pt x="161925" y="0"/>
                  </a:cubicBezTo>
                </a:path>
              </a:pathLst>
            </a:custGeom>
            <a:noFill/>
            <a:ln w="76200"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Freeform 86"/>
            <p:cNvSpPr/>
            <p:nvPr/>
          </p:nvSpPr>
          <p:spPr>
            <a:xfrm>
              <a:off x="-21520150" y="23545800"/>
              <a:ext cx="161925" cy="485775"/>
            </a:xfrm>
            <a:custGeom>
              <a:avLst/>
              <a:gdLst>
                <a:gd name="connsiteX0" fmla="*/ 0 w 161925"/>
                <a:gd name="connsiteY0" fmla="*/ 485775 h 485775"/>
                <a:gd name="connsiteX1" fmla="*/ 133350 w 161925"/>
                <a:gd name="connsiteY1" fmla="*/ 371475 h 485775"/>
                <a:gd name="connsiteX2" fmla="*/ 161925 w 161925"/>
                <a:gd name="connsiteY2" fmla="*/ 0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1925" h="485775">
                  <a:moveTo>
                    <a:pt x="0" y="485775"/>
                  </a:moveTo>
                  <a:cubicBezTo>
                    <a:pt x="53181" y="469106"/>
                    <a:pt x="106363" y="452437"/>
                    <a:pt x="133350" y="371475"/>
                  </a:cubicBezTo>
                  <a:cubicBezTo>
                    <a:pt x="160337" y="290513"/>
                    <a:pt x="161131" y="145256"/>
                    <a:pt x="161925" y="0"/>
                  </a:cubicBezTo>
                </a:path>
              </a:pathLst>
            </a:custGeom>
            <a:noFill/>
            <a:ln w="76200">
              <a:solidFill>
                <a:srgbClr val="A39F9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93" name="Group 92"/>
            <p:cNvGrpSpPr/>
            <p:nvPr/>
          </p:nvGrpSpPr>
          <p:grpSpPr>
            <a:xfrm flipV="1">
              <a:off x="-22402800" y="26247725"/>
              <a:ext cx="1485900" cy="498475"/>
              <a:chOff x="-22250400" y="27098625"/>
              <a:chExt cx="1485900" cy="485775"/>
            </a:xfrm>
          </p:grpSpPr>
          <p:sp>
            <p:nvSpPr>
              <p:cNvPr id="89" name="Freeform 88"/>
              <p:cNvSpPr/>
              <p:nvPr/>
            </p:nvSpPr>
            <p:spPr>
              <a:xfrm>
                <a:off x="-20926425" y="27098625"/>
                <a:ext cx="161925" cy="485775"/>
              </a:xfrm>
              <a:custGeom>
                <a:avLst/>
                <a:gdLst>
                  <a:gd name="connsiteX0" fmla="*/ 0 w 161925"/>
                  <a:gd name="connsiteY0" fmla="*/ 485775 h 485775"/>
                  <a:gd name="connsiteX1" fmla="*/ 133350 w 161925"/>
                  <a:gd name="connsiteY1" fmla="*/ 371475 h 485775"/>
                  <a:gd name="connsiteX2" fmla="*/ 161925 w 161925"/>
                  <a:gd name="connsiteY2" fmla="*/ 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 h="485775">
                    <a:moveTo>
                      <a:pt x="0" y="485775"/>
                    </a:moveTo>
                    <a:cubicBezTo>
                      <a:pt x="53181" y="469106"/>
                      <a:pt x="106363" y="452437"/>
                      <a:pt x="133350" y="371475"/>
                    </a:cubicBezTo>
                    <a:cubicBezTo>
                      <a:pt x="160337" y="290513"/>
                      <a:pt x="161131" y="145256"/>
                      <a:pt x="161925" y="0"/>
                    </a:cubicBezTo>
                  </a:path>
                </a:pathLst>
              </a:custGeom>
              <a:noFill/>
              <a:ln w="76200">
                <a:solidFill>
                  <a:srgbClr val="A39F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0" name="Freeform 89"/>
              <p:cNvSpPr/>
              <p:nvPr/>
            </p:nvSpPr>
            <p:spPr>
              <a:xfrm>
                <a:off x="-22250400" y="27098625"/>
                <a:ext cx="161925" cy="485775"/>
              </a:xfrm>
              <a:custGeom>
                <a:avLst/>
                <a:gdLst>
                  <a:gd name="connsiteX0" fmla="*/ 0 w 161925"/>
                  <a:gd name="connsiteY0" fmla="*/ 485775 h 485775"/>
                  <a:gd name="connsiteX1" fmla="*/ 133350 w 161925"/>
                  <a:gd name="connsiteY1" fmla="*/ 371475 h 485775"/>
                  <a:gd name="connsiteX2" fmla="*/ 161925 w 161925"/>
                  <a:gd name="connsiteY2" fmla="*/ 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 h="485775">
                    <a:moveTo>
                      <a:pt x="0" y="485775"/>
                    </a:moveTo>
                    <a:cubicBezTo>
                      <a:pt x="53181" y="469106"/>
                      <a:pt x="106363" y="452437"/>
                      <a:pt x="133350" y="371475"/>
                    </a:cubicBezTo>
                    <a:cubicBezTo>
                      <a:pt x="160337" y="290513"/>
                      <a:pt x="161131" y="145256"/>
                      <a:pt x="161925" y="0"/>
                    </a:cubicBezTo>
                  </a:path>
                </a:pathLst>
              </a:custGeom>
              <a:noFill/>
              <a:ln w="76200">
                <a:solidFill>
                  <a:srgbClr val="A39F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1" name="Freeform 90"/>
              <p:cNvSpPr/>
              <p:nvPr/>
            </p:nvSpPr>
            <p:spPr>
              <a:xfrm>
                <a:off x="-21809075" y="27098625"/>
                <a:ext cx="161925" cy="485775"/>
              </a:xfrm>
              <a:custGeom>
                <a:avLst/>
                <a:gdLst>
                  <a:gd name="connsiteX0" fmla="*/ 0 w 161925"/>
                  <a:gd name="connsiteY0" fmla="*/ 485775 h 485775"/>
                  <a:gd name="connsiteX1" fmla="*/ 133350 w 161925"/>
                  <a:gd name="connsiteY1" fmla="*/ 371475 h 485775"/>
                  <a:gd name="connsiteX2" fmla="*/ 161925 w 161925"/>
                  <a:gd name="connsiteY2" fmla="*/ 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 h="485775">
                    <a:moveTo>
                      <a:pt x="0" y="485775"/>
                    </a:moveTo>
                    <a:cubicBezTo>
                      <a:pt x="53181" y="469106"/>
                      <a:pt x="106363" y="452437"/>
                      <a:pt x="133350" y="371475"/>
                    </a:cubicBezTo>
                    <a:cubicBezTo>
                      <a:pt x="160337" y="290513"/>
                      <a:pt x="161131" y="145256"/>
                      <a:pt x="161925" y="0"/>
                    </a:cubicBezTo>
                  </a:path>
                </a:pathLst>
              </a:custGeom>
              <a:noFill/>
              <a:ln w="76200">
                <a:solidFill>
                  <a:srgbClr val="A39F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2" name="Freeform 91"/>
              <p:cNvSpPr/>
              <p:nvPr/>
            </p:nvSpPr>
            <p:spPr>
              <a:xfrm>
                <a:off x="-21367750" y="27098625"/>
                <a:ext cx="161925" cy="485775"/>
              </a:xfrm>
              <a:custGeom>
                <a:avLst/>
                <a:gdLst>
                  <a:gd name="connsiteX0" fmla="*/ 0 w 161925"/>
                  <a:gd name="connsiteY0" fmla="*/ 485775 h 485775"/>
                  <a:gd name="connsiteX1" fmla="*/ 133350 w 161925"/>
                  <a:gd name="connsiteY1" fmla="*/ 371475 h 485775"/>
                  <a:gd name="connsiteX2" fmla="*/ 161925 w 161925"/>
                  <a:gd name="connsiteY2" fmla="*/ 0 h 4857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161925" h="485775">
                    <a:moveTo>
                      <a:pt x="0" y="485775"/>
                    </a:moveTo>
                    <a:cubicBezTo>
                      <a:pt x="53181" y="469106"/>
                      <a:pt x="106363" y="452437"/>
                      <a:pt x="133350" y="371475"/>
                    </a:cubicBezTo>
                    <a:cubicBezTo>
                      <a:pt x="160337" y="290513"/>
                      <a:pt x="161131" y="145256"/>
                      <a:pt x="161925" y="0"/>
                    </a:cubicBezTo>
                  </a:path>
                </a:pathLst>
              </a:custGeom>
              <a:noFill/>
              <a:ln w="76200">
                <a:solidFill>
                  <a:srgbClr val="A39F9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94" name="Oval 93"/>
            <p:cNvSpPr/>
            <p:nvPr/>
          </p:nvSpPr>
          <p:spPr>
            <a:xfrm>
              <a:off x="-21158200" y="20726400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-21158200" y="28505884"/>
              <a:ext cx="1600200" cy="1600200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</p:grpSp>
      <p:pic>
        <p:nvPicPr>
          <p:cNvPr id="127" name="Picture 12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-42030784" y="19779630"/>
            <a:ext cx="56941827" cy="42706370"/>
          </a:xfrm>
          <a:prstGeom prst="rect">
            <a:avLst/>
          </a:prstGeom>
        </p:spPr>
      </p:pic>
      <p:grpSp>
        <p:nvGrpSpPr>
          <p:cNvPr id="131" name="Group 130"/>
          <p:cNvGrpSpPr/>
          <p:nvPr/>
        </p:nvGrpSpPr>
        <p:grpSpPr>
          <a:xfrm>
            <a:off x="54864000" y="-13716000"/>
            <a:ext cx="6388100" cy="10515600"/>
            <a:chOff x="54864000" y="-13716000"/>
            <a:chExt cx="6388100" cy="10515600"/>
          </a:xfrm>
        </p:grpSpPr>
        <p:sp>
          <p:nvSpPr>
            <p:cNvPr id="117" name="Rounded Rectangle 116"/>
            <p:cNvSpPr/>
            <p:nvPr/>
          </p:nvSpPr>
          <p:spPr>
            <a:xfrm rot="5400000">
              <a:off x="52810673" y="-11641828"/>
              <a:ext cx="10515600" cy="6367255"/>
            </a:xfrm>
            <a:prstGeom prst="roundRect">
              <a:avLst/>
            </a:prstGeom>
            <a:solidFill>
              <a:srgbClr val="3D50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 rot="5400000">
              <a:off x="59762918" y="-13181716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19" name="Oval 118"/>
            <p:cNvSpPr/>
            <p:nvPr/>
          </p:nvSpPr>
          <p:spPr>
            <a:xfrm rot="5400000">
              <a:off x="59762918" y="-11940869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0" name="Oval 119"/>
            <p:cNvSpPr/>
            <p:nvPr/>
          </p:nvSpPr>
          <p:spPr>
            <a:xfrm rot="5400000">
              <a:off x="59762918" y="-10700022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1" name="Oval 120"/>
            <p:cNvSpPr/>
            <p:nvPr/>
          </p:nvSpPr>
          <p:spPr>
            <a:xfrm rot="5400000">
              <a:off x="59762918" y="-945917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2" name="Oval 121"/>
            <p:cNvSpPr/>
            <p:nvPr/>
          </p:nvSpPr>
          <p:spPr>
            <a:xfrm rot="5400000">
              <a:off x="59762918" y="-8218328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3" name="Oval 122"/>
            <p:cNvSpPr/>
            <p:nvPr/>
          </p:nvSpPr>
          <p:spPr>
            <a:xfrm rot="5400000">
              <a:off x="59762918" y="-6977481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4" name="Oval 123"/>
            <p:cNvSpPr/>
            <p:nvPr/>
          </p:nvSpPr>
          <p:spPr>
            <a:xfrm rot="5400000">
              <a:off x="59762918" y="-5736634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5" name="Oval 124"/>
            <p:cNvSpPr/>
            <p:nvPr/>
          </p:nvSpPr>
          <p:spPr>
            <a:xfrm rot="5400000">
              <a:off x="59762918" y="-449578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126" name="Rectangle 125"/>
            <p:cNvSpPr/>
            <p:nvPr/>
          </p:nvSpPr>
          <p:spPr>
            <a:xfrm rot="5400000">
              <a:off x="56924433" y="-7655068"/>
              <a:ext cx="6509035" cy="2095500"/>
            </a:xfrm>
            <a:prstGeom prst="rect">
              <a:avLst/>
            </a:pr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2" name="TextBox 111"/>
            <p:cNvSpPr txBox="1"/>
            <p:nvPr/>
          </p:nvSpPr>
          <p:spPr>
            <a:xfrm>
              <a:off x="56797734" y="-4999405"/>
              <a:ext cx="2226379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Vdd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3" name="TextBox 112"/>
            <p:cNvSpPr txBox="1"/>
            <p:nvPr/>
          </p:nvSpPr>
          <p:spPr>
            <a:xfrm>
              <a:off x="54864000" y="-6294805"/>
              <a:ext cx="416011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4" name="TextBox 113"/>
            <p:cNvSpPr txBox="1"/>
            <p:nvPr/>
          </p:nvSpPr>
          <p:spPr>
            <a:xfrm>
              <a:off x="57008818" y="-7484210"/>
              <a:ext cx="2015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SCL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5" name="TextBox 114"/>
            <p:cNvSpPr txBox="1"/>
            <p:nvPr/>
          </p:nvSpPr>
          <p:spPr>
            <a:xfrm>
              <a:off x="56716815" y="-8627210"/>
              <a:ext cx="2307298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SDA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56261818" y="-9952405"/>
              <a:ext cx="2762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Alert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28" name="TextBox 127"/>
            <p:cNvSpPr txBox="1"/>
            <p:nvPr/>
          </p:nvSpPr>
          <p:spPr>
            <a:xfrm>
              <a:off x="57432010" y="-1116708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29" name="TextBox 128"/>
            <p:cNvSpPr txBox="1"/>
            <p:nvPr/>
          </p:nvSpPr>
          <p:spPr>
            <a:xfrm>
              <a:off x="57432010" y="-12407936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130" name="TextBox 129"/>
            <p:cNvSpPr txBox="1"/>
            <p:nvPr/>
          </p:nvSpPr>
          <p:spPr>
            <a:xfrm>
              <a:off x="57432010" y="-1368029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A2</a:t>
              </a:r>
            </a:p>
          </p:txBody>
        </p:sp>
      </p:grpSp>
      <p:pic>
        <p:nvPicPr>
          <p:cNvPr id="132" name="Picture 1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4576155" y="402832"/>
            <a:ext cx="38499577" cy="53429975"/>
          </a:xfrm>
          <a:prstGeom prst="rect">
            <a:avLst/>
          </a:prstGeom>
        </p:spPr>
      </p:pic>
      <p:pic>
        <p:nvPicPr>
          <p:cNvPr id="134" name="Content Placeholder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4" t="21384" r="15084" b="16448"/>
          <a:stretch/>
        </p:blipFill>
        <p:spPr>
          <a:xfrm>
            <a:off x="-38259422" y="-11968267"/>
            <a:ext cx="27903243" cy="18972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4756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967" t="6293" r="8387"/>
          <a:stretch/>
        </p:blipFill>
        <p:spPr>
          <a:xfrm rot="10800000">
            <a:off x="5562600" y="8173266"/>
            <a:ext cx="40462200" cy="3320333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9954" t="57516" r="20476" b="766"/>
          <a:stretch/>
        </p:blipFill>
        <p:spPr>
          <a:xfrm rot="16200000">
            <a:off x="-8440480" y="3599120"/>
            <a:ext cx="16916401" cy="13375759"/>
          </a:xfrm>
          <a:prstGeom prst="rect">
            <a:avLst/>
          </a:prstGeom>
          <a:ln w="127000" cap="sq">
            <a:solidFill>
              <a:srgbClr val="000000"/>
            </a:solidFill>
            <a:miter lim="800000"/>
          </a:ln>
          <a:effectLst>
            <a:outerShdw blurRad="57150" dist="50800" dir="2700000" algn="tl" rotWithShape="0">
              <a:srgbClr val="000000">
                <a:alpha val="40000"/>
              </a:srgbClr>
            </a:outerShdw>
          </a:effectLst>
        </p:spPr>
      </p:pic>
      <p:sp>
        <p:nvSpPr>
          <p:cNvPr id="7" name="Rectangle 6"/>
          <p:cNvSpPr/>
          <p:nvPr/>
        </p:nvSpPr>
        <p:spPr>
          <a:xfrm>
            <a:off x="8229600" y="11526066"/>
            <a:ext cx="6629400" cy="86868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 flipH="1" flipV="1">
            <a:off x="6812687" y="1981200"/>
            <a:ext cx="8046314" cy="9897663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>
            <a:off x="-6670160" y="19007364"/>
            <a:ext cx="14899759" cy="1213283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Rectangle 15"/>
          <p:cNvSpPr/>
          <p:nvPr/>
        </p:nvSpPr>
        <p:spPr>
          <a:xfrm>
            <a:off x="16087060" y="13081442"/>
            <a:ext cx="6629400" cy="86868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27584400" y="10287000"/>
            <a:ext cx="6629400" cy="86868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>
            <a:off x="34671000" y="24000454"/>
            <a:ext cx="6629400" cy="8686800"/>
          </a:xfrm>
          <a:prstGeom prst="rect">
            <a:avLst/>
          </a:prstGeom>
          <a:noFill/>
          <a:ln w="139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/>
          <p:nvPr/>
        </p:nvCxnSpPr>
        <p:spPr>
          <a:xfrm flipV="1">
            <a:off x="28177151" y="4959168"/>
            <a:ext cx="12371553" cy="5327832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34213800" y="18383308"/>
            <a:ext cx="15214801" cy="524477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 flipH="1">
            <a:off x="33676381" y="32611265"/>
            <a:ext cx="7624019" cy="36067789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V="1">
            <a:off x="17750364" y="24000456"/>
            <a:ext cx="16920636" cy="8712198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8" name="Rectangle 267"/>
          <p:cNvSpPr/>
          <p:nvPr/>
        </p:nvSpPr>
        <p:spPr>
          <a:xfrm>
            <a:off x="2431362" y="9311084"/>
            <a:ext cx="1548759" cy="1988464"/>
          </a:xfrm>
          <a:prstGeom prst="rect">
            <a:avLst/>
          </a:prstGeom>
          <a:noFill/>
          <a:ln w="254000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9" name="Rectangle 268"/>
          <p:cNvSpPr/>
          <p:nvPr/>
        </p:nvSpPr>
        <p:spPr>
          <a:xfrm>
            <a:off x="40513200" y="4959167"/>
            <a:ext cx="8915400" cy="1327244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49" name="Group 248"/>
          <p:cNvGrpSpPr/>
          <p:nvPr/>
        </p:nvGrpSpPr>
        <p:grpSpPr>
          <a:xfrm>
            <a:off x="41784179" y="6381190"/>
            <a:ext cx="6388100" cy="10515600"/>
            <a:chOff x="54864000" y="-13716000"/>
            <a:chExt cx="6388100" cy="10515600"/>
          </a:xfrm>
        </p:grpSpPr>
        <p:sp>
          <p:nvSpPr>
            <p:cNvPr id="250" name="Rounded Rectangle 249"/>
            <p:cNvSpPr/>
            <p:nvPr/>
          </p:nvSpPr>
          <p:spPr>
            <a:xfrm rot="5400000">
              <a:off x="52810673" y="-11641828"/>
              <a:ext cx="10515600" cy="6367255"/>
            </a:xfrm>
            <a:prstGeom prst="roundRect">
              <a:avLst/>
            </a:prstGeom>
            <a:solidFill>
              <a:srgbClr val="3D506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1" name="Oval 250"/>
            <p:cNvSpPr/>
            <p:nvPr/>
          </p:nvSpPr>
          <p:spPr>
            <a:xfrm rot="5400000">
              <a:off x="59762918" y="-13181716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2" name="Oval 251"/>
            <p:cNvSpPr/>
            <p:nvPr/>
          </p:nvSpPr>
          <p:spPr>
            <a:xfrm rot="5400000">
              <a:off x="59762918" y="-11940869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3" name="Oval 252"/>
            <p:cNvSpPr/>
            <p:nvPr/>
          </p:nvSpPr>
          <p:spPr>
            <a:xfrm rot="5400000">
              <a:off x="59762918" y="-10700022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4" name="Oval 253"/>
            <p:cNvSpPr/>
            <p:nvPr/>
          </p:nvSpPr>
          <p:spPr>
            <a:xfrm rot="5400000">
              <a:off x="59762918" y="-945917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5" name="Oval 254"/>
            <p:cNvSpPr/>
            <p:nvPr/>
          </p:nvSpPr>
          <p:spPr>
            <a:xfrm rot="5400000">
              <a:off x="59762918" y="-8218328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6" name="Oval 255"/>
            <p:cNvSpPr/>
            <p:nvPr/>
          </p:nvSpPr>
          <p:spPr>
            <a:xfrm rot="5400000">
              <a:off x="59762918" y="-6977481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7" name="Oval 256"/>
            <p:cNvSpPr/>
            <p:nvPr/>
          </p:nvSpPr>
          <p:spPr>
            <a:xfrm rot="5400000">
              <a:off x="59762918" y="-5736634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8" name="Oval 257"/>
            <p:cNvSpPr/>
            <p:nvPr/>
          </p:nvSpPr>
          <p:spPr>
            <a:xfrm rot="5400000">
              <a:off x="59762918" y="-4495785"/>
              <a:ext cx="685800" cy="685801"/>
            </a:xfrm>
            <a:prstGeom prst="ellipse">
              <a:avLst/>
            </a:prstGeom>
            <a:solidFill>
              <a:srgbClr val="F4ECDB"/>
            </a:solidFill>
            <a:ln w="254000">
              <a:solidFill>
                <a:srgbClr val="CAA1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n>
                  <a:solidFill>
                    <a:srgbClr val="CAA150"/>
                  </a:solidFill>
                </a:ln>
              </a:endParaRPr>
            </a:p>
          </p:txBody>
        </p:sp>
        <p:sp>
          <p:nvSpPr>
            <p:cNvPr id="259" name="Rectangle 258"/>
            <p:cNvSpPr/>
            <p:nvPr/>
          </p:nvSpPr>
          <p:spPr>
            <a:xfrm rot="5400000">
              <a:off x="56924433" y="-7655068"/>
              <a:ext cx="6509035" cy="2095500"/>
            </a:xfrm>
            <a:prstGeom prst="rect">
              <a:avLst/>
            </a:prstGeom>
            <a:noFill/>
            <a:ln w="254000"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0" name="TextBox 259"/>
            <p:cNvSpPr txBox="1"/>
            <p:nvPr/>
          </p:nvSpPr>
          <p:spPr>
            <a:xfrm>
              <a:off x="56797734" y="-4999405"/>
              <a:ext cx="2226379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>
                  <a:solidFill>
                    <a:schemeClr val="bg1"/>
                  </a:solidFill>
                </a:rPr>
                <a:t>Vdd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1" name="TextBox 260"/>
            <p:cNvSpPr txBox="1"/>
            <p:nvPr/>
          </p:nvSpPr>
          <p:spPr>
            <a:xfrm>
              <a:off x="54864000" y="-6294805"/>
              <a:ext cx="416011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Ground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2" name="TextBox 261"/>
            <p:cNvSpPr txBox="1"/>
            <p:nvPr/>
          </p:nvSpPr>
          <p:spPr>
            <a:xfrm>
              <a:off x="57008818" y="-7484210"/>
              <a:ext cx="2015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SCL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3" name="TextBox 262"/>
            <p:cNvSpPr txBox="1"/>
            <p:nvPr/>
          </p:nvSpPr>
          <p:spPr>
            <a:xfrm>
              <a:off x="56716815" y="-8627210"/>
              <a:ext cx="2307298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SDA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4" name="TextBox 263"/>
            <p:cNvSpPr txBox="1"/>
            <p:nvPr/>
          </p:nvSpPr>
          <p:spPr>
            <a:xfrm>
              <a:off x="56261818" y="-9952405"/>
              <a:ext cx="2762295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Alert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57432010" y="-1116708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A0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6" name="TextBox 265"/>
            <p:cNvSpPr txBox="1"/>
            <p:nvPr/>
          </p:nvSpPr>
          <p:spPr>
            <a:xfrm>
              <a:off x="57432010" y="-12407936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A1</a:t>
              </a:r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267" name="TextBox 266"/>
            <p:cNvSpPr txBox="1"/>
            <p:nvPr/>
          </p:nvSpPr>
          <p:spPr>
            <a:xfrm>
              <a:off x="57432010" y="-13680291"/>
              <a:ext cx="1592103" cy="16466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>
                  <a:solidFill>
                    <a:schemeClr val="bg1"/>
                  </a:solidFill>
                </a:rPr>
                <a:t>A2</a:t>
              </a:r>
            </a:p>
          </p:txBody>
        </p:sp>
      </p:grpSp>
      <p:sp>
        <p:nvSpPr>
          <p:cNvPr id="272" name="Rectangle 271"/>
          <p:cNvSpPr/>
          <p:nvPr/>
        </p:nvSpPr>
        <p:spPr>
          <a:xfrm>
            <a:off x="17750364" y="32712654"/>
            <a:ext cx="15866864" cy="359664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96" name="Picture 295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81739" y="-7107683"/>
            <a:ext cx="17051565" cy="1348284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cxnSp>
        <p:nvCxnSpPr>
          <p:cNvPr id="297" name="Straight Connector 296"/>
          <p:cNvCxnSpPr/>
          <p:nvPr/>
        </p:nvCxnSpPr>
        <p:spPr>
          <a:xfrm flipV="1">
            <a:off x="22631202" y="8173266"/>
            <a:ext cx="8611040" cy="4943321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Straight Connector 299"/>
          <p:cNvCxnSpPr/>
          <p:nvPr/>
        </p:nvCxnSpPr>
        <p:spPr>
          <a:xfrm flipH="1" flipV="1">
            <a:off x="14190677" y="8001000"/>
            <a:ext cx="1960150" cy="5239546"/>
          </a:xfrm>
          <a:prstGeom prst="line">
            <a:avLst/>
          </a:prstGeom>
          <a:ln w="1397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1" name="Straight Connector 320"/>
          <p:cNvCxnSpPr/>
          <p:nvPr/>
        </p:nvCxnSpPr>
        <p:spPr>
          <a:xfrm>
            <a:off x="22631202" y="63627000"/>
            <a:ext cx="914400" cy="914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67" name="Picture 36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817164" y="32941254"/>
            <a:ext cx="13981740" cy="34980295"/>
          </a:xfrm>
          <a:prstGeom prst="rect">
            <a:avLst/>
          </a:prstGeom>
        </p:spPr>
      </p:pic>
      <p:cxnSp>
        <p:nvCxnSpPr>
          <p:cNvPr id="371" name="Straight Connector 370"/>
          <p:cNvCxnSpPr/>
          <p:nvPr/>
        </p:nvCxnSpPr>
        <p:spPr>
          <a:xfrm flipH="1" flipV="1">
            <a:off x="5029200" y="59969400"/>
            <a:ext cx="21289886" cy="31223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Straight Connector 374"/>
          <p:cNvCxnSpPr/>
          <p:nvPr/>
        </p:nvCxnSpPr>
        <p:spPr>
          <a:xfrm flipH="1" flipV="1">
            <a:off x="5113413" y="10591800"/>
            <a:ext cx="0" cy="49377600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8" name="Straight Connector 377"/>
          <p:cNvCxnSpPr/>
          <p:nvPr/>
        </p:nvCxnSpPr>
        <p:spPr>
          <a:xfrm flipH="1">
            <a:off x="3284613" y="10638015"/>
            <a:ext cx="1828800" cy="0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/>
          <p:nvPr/>
        </p:nvCxnSpPr>
        <p:spPr>
          <a:xfrm flipH="1" flipV="1">
            <a:off x="-868286" y="65303401"/>
            <a:ext cx="20908886" cy="0"/>
          </a:xfrm>
          <a:prstGeom prst="line">
            <a:avLst/>
          </a:prstGeom>
          <a:ln w="139700" cmpd="sng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3" name="Straight Connector 382"/>
          <p:cNvCxnSpPr/>
          <p:nvPr/>
        </p:nvCxnSpPr>
        <p:spPr>
          <a:xfrm flipH="1" flipV="1">
            <a:off x="-784073" y="9601200"/>
            <a:ext cx="0" cy="55778400"/>
          </a:xfrm>
          <a:prstGeom prst="line">
            <a:avLst/>
          </a:prstGeom>
          <a:ln w="139700" cmpd="sng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4" name="Straight Connector 383"/>
          <p:cNvCxnSpPr/>
          <p:nvPr/>
        </p:nvCxnSpPr>
        <p:spPr>
          <a:xfrm flipH="1" flipV="1">
            <a:off x="-868286" y="9601200"/>
            <a:ext cx="4419600" cy="76200"/>
          </a:xfrm>
          <a:prstGeom prst="line">
            <a:avLst/>
          </a:prstGeom>
          <a:ln w="139700" cmpd="sng">
            <a:solidFill>
              <a:srgbClr val="FFFF00"/>
            </a:solidFill>
          </a:ln>
          <a:effectLst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9" name="Straight Connector 388"/>
          <p:cNvCxnSpPr/>
          <p:nvPr/>
        </p:nvCxnSpPr>
        <p:spPr>
          <a:xfrm flipH="1" flipV="1">
            <a:off x="24654406" y="44165068"/>
            <a:ext cx="25256594" cy="0"/>
          </a:xfrm>
          <a:prstGeom prst="line">
            <a:avLst/>
          </a:prstGeom>
          <a:ln w="139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0" name="Straight Connector 389"/>
          <p:cNvCxnSpPr/>
          <p:nvPr/>
        </p:nvCxnSpPr>
        <p:spPr>
          <a:xfrm flipH="1" flipV="1">
            <a:off x="27554314" y="40690800"/>
            <a:ext cx="21289886" cy="31223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Connector 390"/>
          <p:cNvCxnSpPr/>
          <p:nvPr/>
        </p:nvCxnSpPr>
        <p:spPr>
          <a:xfrm flipH="1">
            <a:off x="31664806" y="65333056"/>
            <a:ext cx="20836994" cy="0"/>
          </a:xfrm>
          <a:prstGeom prst="line">
            <a:avLst/>
          </a:prstGeom>
          <a:ln w="139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/>
          <p:nvPr/>
        </p:nvCxnSpPr>
        <p:spPr>
          <a:xfrm flipH="1">
            <a:off x="25683796" y="67146534"/>
            <a:ext cx="28799204" cy="0"/>
          </a:xfrm>
          <a:prstGeom prst="line">
            <a:avLst/>
          </a:prstGeom>
          <a:ln w="139700">
            <a:solidFill>
              <a:srgbClr val="CAA1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/>
          <p:nvPr/>
        </p:nvCxnSpPr>
        <p:spPr>
          <a:xfrm flipH="1">
            <a:off x="31546800" y="63443666"/>
            <a:ext cx="19507201" cy="0"/>
          </a:xfrm>
          <a:prstGeom prst="line">
            <a:avLst/>
          </a:prstGeom>
          <a:ln w="139700">
            <a:solidFill>
              <a:srgbClr val="9F3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/>
          <p:nvPr/>
        </p:nvCxnSpPr>
        <p:spPr>
          <a:xfrm flipV="1">
            <a:off x="48844200" y="15869466"/>
            <a:ext cx="0" cy="24852557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6" name="Straight Connector 395"/>
          <p:cNvCxnSpPr/>
          <p:nvPr/>
        </p:nvCxnSpPr>
        <p:spPr>
          <a:xfrm flipH="1">
            <a:off x="46939200" y="15921087"/>
            <a:ext cx="1981200" cy="4713"/>
          </a:xfrm>
          <a:prstGeom prst="line">
            <a:avLst/>
          </a:prstGeom>
          <a:ln w="139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1" name="Straight Connector 400"/>
          <p:cNvCxnSpPr/>
          <p:nvPr/>
        </p:nvCxnSpPr>
        <p:spPr>
          <a:xfrm flipV="1">
            <a:off x="49911000" y="14695245"/>
            <a:ext cx="0" cy="29469823"/>
          </a:xfrm>
          <a:prstGeom prst="line">
            <a:avLst/>
          </a:prstGeom>
          <a:ln w="139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2" name="Straight Connector 401"/>
          <p:cNvCxnSpPr/>
          <p:nvPr/>
        </p:nvCxnSpPr>
        <p:spPr>
          <a:xfrm flipH="1">
            <a:off x="47015400" y="14703456"/>
            <a:ext cx="2895600" cy="3144"/>
          </a:xfrm>
          <a:prstGeom prst="line">
            <a:avLst/>
          </a:prstGeom>
          <a:ln w="139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8" name="Straight Connector 407"/>
          <p:cNvCxnSpPr/>
          <p:nvPr/>
        </p:nvCxnSpPr>
        <p:spPr>
          <a:xfrm flipH="1" flipV="1">
            <a:off x="50977800" y="13411199"/>
            <a:ext cx="0" cy="50032467"/>
          </a:xfrm>
          <a:prstGeom prst="line">
            <a:avLst/>
          </a:prstGeom>
          <a:ln w="139700">
            <a:solidFill>
              <a:srgbClr val="9F3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9" name="Straight Connector 408"/>
          <p:cNvCxnSpPr/>
          <p:nvPr/>
        </p:nvCxnSpPr>
        <p:spPr>
          <a:xfrm flipH="1">
            <a:off x="47015400" y="13411200"/>
            <a:ext cx="4038601" cy="16067"/>
          </a:xfrm>
          <a:prstGeom prst="line">
            <a:avLst/>
          </a:prstGeom>
          <a:ln w="139700">
            <a:solidFill>
              <a:srgbClr val="9F379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0" name="Straight Connector 409"/>
          <p:cNvCxnSpPr/>
          <p:nvPr/>
        </p:nvCxnSpPr>
        <p:spPr>
          <a:xfrm flipV="1">
            <a:off x="52501800" y="12268201"/>
            <a:ext cx="0" cy="53035200"/>
          </a:xfrm>
          <a:prstGeom prst="line">
            <a:avLst/>
          </a:prstGeom>
          <a:ln w="139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1" name="Straight Connector 410"/>
          <p:cNvCxnSpPr/>
          <p:nvPr/>
        </p:nvCxnSpPr>
        <p:spPr>
          <a:xfrm flipH="1">
            <a:off x="46939200" y="12192000"/>
            <a:ext cx="5562600" cy="0"/>
          </a:xfrm>
          <a:prstGeom prst="line">
            <a:avLst/>
          </a:prstGeom>
          <a:ln w="1397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2" name="Straight Connector 411"/>
          <p:cNvCxnSpPr/>
          <p:nvPr/>
        </p:nvCxnSpPr>
        <p:spPr>
          <a:xfrm flipH="1" flipV="1">
            <a:off x="54330600" y="10972800"/>
            <a:ext cx="0" cy="56173734"/>
          </a:xfrm>
          <a:prstGeom prst="line">
            <a:avLst/>
          </a:prstGeom>
          <a:ln w="139700">
            <a:solidFill>
              <a:srgbClr val="CAA1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3" name="Straight Connector 412"/>
          <p:cNvCxnSpPr/>
          <p:nvPr/>
        </p:nvCxnSpPr>
        <p:spPr>
          <a:xfrm flipH="1">
            <a:off x="47091601" y="10984057"/>
            <a:ext cx="7315199" cy="99"/>
          </a:xfrm>
          <a:prstGeom prst="line">
            <a:avLst/>
          </a:prstGeom>
          <a:ln w="139700">
            <a:solidFill>
              <a:srgbClr val="CAA1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/>
          <p:nvPr/>
        </p:nvCxnSpPr>
        <p:spPr>
          <a:xfrm flipH="1" flipV="1">
            <a:off x="25603200" y="61950600"/>
            <a:ext cx="1291382" cy="0"/>
          </a:xfrm>
          <a:prstGeom prst="line">
            <a:avLst/>
          </a:prstGeom>
          <a:ln w="139700">
            <a:solidFill>
              <a:srgbClr val="CAA1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7" name="Straight Connector 416"/>
          <p:cNvCxnSpPr/>
          <p:nvPr/>
        </p:nvCxnSpPr>
        <p:spPr>
          <a:xfrm>
            <a:off x="25679400" y="61999983"/>
            <a:ext cx="0" cy="5146551"/>
          </a:xfrm>
          <a:prstGeom prst="line">
            <a:avLst/>
          </a:prstGeom>
          <a:ln w="139700">
            <a:solidFill>
              <a:srgbClr val="CAA1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561002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6080" y="4738373"/>
            <a:ext cx="43256200" cy="32442150"/>
          </a:xfrm>
          <a:prstGeom prst="rect">
            <a:avLst/>
          </a:prstGeom>
        </p:spPr>
      </p:pic>
      <p:pic>
        <p:nvPicPr>
          <p:cNvPr id="5" name="Content Placeholder 3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4" t="21384" r="15084" b="16448"/>
          <a:stretch/>
        </p:blipFill>
        <p:spPr>
          <a:xfrm>
            <a:off x="-36972378" y="-7772400"/>
            <a:ext cx="79065396" cy="5376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31614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7800" y="35859"/>
            <a:ext cx="39852600" cy="36652003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 rot="5400000">
            <a:off x="26502908" y="29497368"/>
            <a:ext cx="693222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4062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7938773"/>
            <a:ext cx="44970044" cy="18959828"/>
          </a:xfrm>
          <a:prstGeom prst="rect">
            <a:avLst/>
          </a:prstGeom>
        </p:spPr>
      </p:pic>
      <p:sp>
        <p:nvSpPr>
          <p:cNvPr id="6" name="Down Arrow 5"/>
          <p:cNvSpPr/>
          <p:nvPr/>
        </p:nvSpPr>
        <p:spPr>
          <a:xfrm rot="5400000">
            <a:off x="10964832" y="12358919"/>
            <a:ext cx="693222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Down Arrow 6"/>
          <p:cNvSpPr/>
          <p:nvPr/>
        </p:nvSpPr>
        <p:spPr>
          <a:xfrm rot="5400000">
            <a:off x="10964832" y="7327080"/>
            <a:ext cx="693222" cy="3268086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79220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8533</TotalTime>
  <Words>68</Words>
  <Application>Microsoft Office PowerPoint</Application>
  <PresentationFormat>Custom</PresentationFormat>
  <Paragraphs>49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Minire</dc:creator>
  <cp:lastModifiedBy>Rebecca Minich</cp:lastModifiedBy>
  <cp:revision>203</cp:revision>
  <dcterms:created xsi:type="dcterms:W3CDTF">2014-02-13T23:23:41Z</dcterms:created>
  <dcterms:modified xsi:type="dcterms:W3CDTF">2017-01-20T06:47:59Z</dcterms:modified>
</cp:coreProperties>
</file>

<file path=docProps/thumbnail.jpeg>
</file>